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7" r:id="rId2"/>
    <p:sldId id="269" r:id="rId3"/>
    <p:sldId id="268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81" r:id="rId13"/>
    <p:sldId id="282" r:id="rId14"/>
    <p:sldId id="283" r:id="rId15"/>
    <p:sldId id="284" r:id="rId16"/>
    <p:sldId id="285" r:id="rId17"/>
    <p:sldId id="286" r:id="rId18"/>
    <p:sldId id="288" r:id="rId19"/>
    <p:sldId id="289" r:id="rId20"/>
    <p:sldId id="290" r:id="rId21"/>
    <p:sldId id="291" r:id="rId22"/>
    <p:sldId id="292" r:id="rId23"/>
    <p:sldId id="293" r:id="rId24"/>
    <p:sldId id="294" r:id="rId25"/>
    <p:sldId id="29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00206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441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397" y="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7T16:29:38.69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7457 3186 78 0,'1'-22'33'16,"-3"-2"-1"-16,9 12-3 0,-7-2-20 16,0 14-2-16,0 0-2 15,16 27-2-15,-11 0-2 16,3 17 1-16,3 16-2 15,5 18 1-15,3 13-1 16,6 17 0-16,2 17 0 16,3 21 1-16,0 10-1 15,-2 9 0-15,-5 16 0 16,-6 15 0-16,-8 15 1 0,-10 17-1 15,-7 14 1 1,-9 8-2-16,-2 18 2 16,-1 11-1-16,3 9 2 15,2 6-1-15,3 9-1 0,6 5 2 16,5 8 0-16,3 12 1 15,2 2-1-15,5 14 1 16,-2 5 0-16,3 9-1 16,-1 9 1-16,5 1-1 15,5 0-1-15,1-7 1 16,4-3-1-16,2-14 1 15,2-7-1-15,0-14 1 16,-2-21-2-16,-2-11 1 16,-4-14-2-16,-6-18 1 15,-1-20-2-15,-7-18-8 16,3-11-24-16,-7-38-5 15,9-30-1-15,-8-51-5 0</inkml:trace>
  <inkml:trace contextRef="#ctx0" brushRef="#br0" timeOffset="879.05">7517 2217 83 0,'16'5'31'0,"7"-6"0"16,20 3-3-1,5-4-21-15,24 7 1 0,3-8-2 16,19 5-1-16,9-7-2 15,16 4 0-15,10-2-1 16,8 1 0-16,6-2-1 16,5-1 0-16,6 1 0 15,1-2 0-15,-4 2-1 16,-1-1 0-16,-8-3 1 15,-6 1-1-15,-8 1 1 16,-13-1-2-16,-10 2-1 0,-23-1-4 16,1 7-24-1,-28-3-1-15,-5 7-4 16,-21-3-1-16</inkml:trace>
  <inkml:trace contextRef="#ctx0" brushRef="#br0" timeOffset="1471.08">10253 2399 74 0,'-2'63'35'0,"10"16"-6"15,-4 8 3-15,13 18-24 16,-7 8-1-16,6 22-1 16,-3 9-4-16,5 9 2 15,-8 5-2-15,-1 13 0 0,-1 10-2 16,-7 11-1-16,-8 12 1 15,-2 8-1-15,-4 7 1 16,-1 12-2-16,-3 14 1 16,4 1 0-16,-3 6 2 15,1 8-3-15,3 4 3 16,5 0 0-16,-1 7 0 15,2-2-1-15,3 4 0 16,0 4 2-16,3 5-1 16,1 5 1-16,4 5-1 15,1 5 0-15,3 0 1 16,-1 5-1-16,3 0 0 0,2 1 0 15,-3 1-1-15,2-2 2 16,-3 0-1-16,1 1 0 16,-3 0 1-1,1 1 1-15,2-5-1 0,-5 1 0 16,0-6-1-16,2-3 1 15,0-7-1-15,-1-5 0 16,0-5 0-16,3-9-1 16,2-11 0-16,3-1 0 15,2-11-1-15,1-13 0 16,1-6-1-16,-2-14-1 15,0-16-3-15,-18-14-27 16,4-9-5-16,-17-30-2 0,-4-17-4 16</inkml:trace>
  <inkml:trace contextRef="#ctx0" brushRef="#br0" timeOffset="2352.13">8079 14083 73 0,'0'0'35'16,"16"12"-2"-16,-16-12 0 15,21 38-21-15,-16-9-4 16,7 20-2-16,-6 8-3 15,6 16 1-15,-7 10-2 0,3 11-2 16,0 11 0-16,3 13-1 16,5 9 0-1,2 0 1-15,7 6 0 16,6 10-1-16,3 5 1 0,0-1 0 15,-3 3 1-15,0-8-1 16,-5-12 1-16,-6-3-2 16,-2-9 0-16,-5-17 0 15,1-11 0-15,-3-9 0 16,4-15 0-16,-1-14 0 15,7-6 0-15,4-14 1 16,7-11-1-16,9-13 0 16,14-5 0-16,12-17 1 15,15 1-1-15,15 2 1 16,16 0 0-16,16 6 0 15,10 9 0-15,10 7 0 16,4 8 0-16,2 9-2 0,3-1-31 16,-13-10-2-16,-11-16-3 15,-14-25-4-15</inkml:trace>
  <inkml:trace contextRef="#ctx0" brushRef="#br0" timeOffset="3056.17">10123 3118 93 0,'-70'-6'37'0,"-15"-1"-2"16,-38-13-2-16,-11 8-28 15,-25 1-2-15,-17 8 1 16,-4 10-6-16,3 4-7 16,24 17-19-16,13-5-6 15,40 13 0-15,28-5-5 16</inkml:trace>
  <inkml:trace contextRef="#ctx0" brushRef="#br0" timeOffset="3274.18">10428 3783 97 0,'-109'24'39'0,"-66"-13"-4"15,-38-1-2-15,-49-8-32 16,-24 2-2-16,-16 6-1 15,-3-5-13-15,30 14-16 16,27-5-2-16,59 7-4 16,49-4-3-16</inkml:trace>
  <inkml:trace contextRef="#ctx0" brushRef="#br0" timeOffset="3447.19">9863 4253 93 0,'0'0'37'0,"-44"8"-3"15,-52-22-3-15,-36 9-30 16,-39 1-1-16,-33 2-8 16,-9 14-21-16,-12-1-4 15,21 12-2-15,19 0-4 16</inkml:trace>
  <inkml:trace contextRef="#ctx0" brushRef="#br0" timeOffset="3636.2">9630 4912 73 0,'4'20'41'0,"-37"-3"-4"0,-57-17-2 16,-29 0-20-16,-43 1-15 15,-31 2-2-15,-15 10-3 16,-12-1-27-16,26 14 0 15,18-3-5-15,44 13-2 16</inkml:trace>
  <inkml:trace contextRef="#ctx0" brushRef="#br0" timeOffset="3811.21">9514 5673 71 0,'19'30'38'15,"-40"-3"-4"-15,-57-21-1 0,-33 1-28 16,-52-7 0-16,-28 2-4 15,-23 6-27-15,-17-8-4 16,11 6-5-16,20 1-2 16</inkml:trace>
  <inkml:trace contextRef="#ctx0" brushRef="#br0" timeOffset="4027.23">9781 6203 102 0,'-142'2'43'16,"-41"-6"-5"-16,-19 7-5 0,-10 10-42 15,-12 3-25-15,22 14-2 16,21-3-5-16,49 5-2 15</inkml:trace>
  <inkml:trace contextRef="#ctx0" brushRef="#br0" timeOffset="4191.23">9650 6934 104 0,'-96'15'42'0,"-58"-12"-7"16,-33 0-4-16,-30 12-48 15,-38-6-18-15,-4 14 0 0,4-4-4 16,37 10-6-16</inkml:trace>
  <inkml:trace contextRef="#ctx0" brushRef="#br0" timeOffset="4382.25">9574 7687 93 0,'-124'9'40'16,"-58"-12"-6"-16,-37 2-2 0,-9 6-59 16,-38 2-6-16,12 10-2 15,18 0-4-15</inkml:trace>
  <inkml:trace contextRef="#ctx0" brushRef="#br0" timeOffset="4583.26">9698 8449 105 0,'-106'5'42'0,"-45"-1"-4"15,-53-12-5-15,-26 3-41 16,-18 19-25-16,-23 1-1 15,19 9-5-15,32-1-2 16</inkml:trace>
  <inkml:trace contextRef="#ctx0" brushRef="#br0" timeOffset="4759.27">9311 9203 101 0,'-96'5'40'0,"-43"-3"-1"0,-46-13-5 15,-25-6-38-15,-15 20-28 16,-21-2-2 0,22 10-5-16,30 1-2 15</inkml:trace>
  <inkml:trace contextRef="#ctx0" brushRef="#br0" timeOffset="4936.28">9215 9928 96 0,'-164'18'43'0,"-49"-11"-6"16,-18-1-5-16,-13 5-60 15,-6-1-6-15,19 8-4 16,23-1-4-16</inkml:trace>
  <inkml:trace contextRef="#ctx0" brushRef="#br0" timeOffset="5124.29">9286 10665 101 0,'-123'6'40'16,"-40"-3"-8"-16,-23-3-29 15,-12 2-38-15,-15 4-3 16,8 5-3-16</inkml:trace>
  <inkml:trace contextRef="#ctx0" brushRef="#br0" timeOffset="5324.3">9481 11440 110 0,'-126'13'43'0,"-70"-15"-4"16,-41-2-5-16,-26 5-53 16,-40 1-16-16,5 9-1 15,14-3-5-15,49 7-1 16</inkml:trace>
  <inkml:trace contextRef="#ctx0" brushRef="#br0" timeOffset="5508.31">9561 12262 107 0,'-108'10'41'15,"-59"-14"-7"-15,-38-4-3 16,-20 5-62-16,-38 1-3 15,8 8-2-15,17-2-4 0</inkml:trace>
  <inkml:trace contextRef="#ctx0" brushRef="#br0" timeOffset="5690.32">9723 12971 108 0,'-129'-6'39'0,"-59"-9"-6"16,-38-2-30-16,-24-4-36 16,-7 5-6-16,6 4-1 15</inkml:trace>
  <inkml:trace contextRef="#ctx0" brushRef="#br0" timeOffset="5898.33">9603 13350 107 0,'-235'1'41'15,"-49"-6"-5"-15,-24 2-32 16,3 5-36-16,22 1-6 15,37 10-6-15</inkml:trace>
  <inkml:trace contextRef="#ctx0" brushRef="#br0" timeOffset="6083.34">9752 14065 102 0,'-103'9'39'0,"-47"-4"-9"16,-34-6-27-16,-24-4-37 16,-9 1-3-16,1 7-4 15</inkml:trace>
  <inkml:trace contextRef="#ctx0" brushRef="#br0" timeOffset="6311.36">9497 14962 109 0,'-211'30'40'15,"-15"4"-12"-15,5 1-27 16,15 4-38-16,19 6-3 16,35 7-3-16</inkml:trace>
  <inkml:trace contextRef="#ctx0" brushRef="#br0" timeOffset="6508.37">9975 15901 107 0,'-67'24'41'0,"-40"-19"-3"16,-31 2-3-16,-33 6-56 15,-37-13-15-15,-15 11-2 0,-18-9-4 16,7-1-4-1</inkml:trace>
  <inkml:trace contextRef="#ctx0" brushRef="#br0" timeOffset="19038.08">8849 8736 14 0,'27'197'14'0,"6"8"-5"16,0-4-8 0,-8 2-15-16,7 11-2 0</inkml:trace>
  <inkml:trace contextRef="#ctx0" brushRef="#br0" timeOffset="26977.34">5321 875 52 0,'0'0'31'0,"-36"-50"1"15,36 50 1-15,0 0-17 0,0 0-4 16,0 0-5 0,0 0-1-16,0 0-2 15,0 0 1 1,-33 80-2-16,33-80 1 0,9 106-2 0,1-30 2 15,3 9-3 1,3 9 4-16,3 5-5 16,-1-3 3-16,-1-6-3 15,-3-7-1-15,-2-18-1 0,-5-12-2 16,1-15-6-16,-14-15-21 15,12-7-2 1,-6-16-3-16,14-2-2 0</inkml:trace>
  <inkml:trace contextRef="#ctx0" brushRef="#br0" timeOffset="27567.34">5992 874 73 0,'0'0'36'15,"46"-65"0"-15,-46 65-4 16,0 0-21-16,-42-53-1 16,42 53-7-16,-74-23 0 15,74 23-4-15,-91-6 3 16,42 9-1-16,49-3-1 15,-92 27-1-15,92-27 0 16,-75 42 3-16,75-42-3 16,-47 50 2-1,47-50-1-15,-14 50 0 0,14-50-1 16,0 0 4-16,62 53-3 0,-62-53 0 15,91 31 1 1,-33-11 0-16,4 5 0 0,4 13 0 16,-3 10-1-1,-3 16 2-15,-8 10-2 0,-12 9 3 16,-16-2-3-1,-14 3 2-15,-20-6-3 0,-18-15 4 16,-17-13-2-16,-11-17 0 16,-6-15-1-16,-1-16 1 15,-1-11 0-15,9-15 0 16,10-6-1-16,9-6 1 15,36 36 0-15,-33-85-2 0,33 85 3 16,-4-72-6 0,4 72-2-16,0 0-21 15,12-54-4-15,-12 54-4 16,0 0-4-16,-18 25-4 0</inkml:trace>
  <inkml:trace contextRef="#ctx0" brushRef="#br0" timeOffset="30027.34">6992 2470 13 0,'0'0'25'0,"0"0"3"16,11-8-2-16,-11 8-4 15,5-11-6-15,-15-2-3 16,10 13-4-1,-13-17-2-15,13 17-1 0,-28-15-1 16,12 8-2-16,-4-1 0 16,0 5-1-16,-5-1 1 15,4 4-1 1,-5 0 1-16,3 3-2 0,-3 4 1 15,0 0 0-15,-1 4-2 0,4 2 1 16,-1 4-1 0,3 3 0-16,3 1 0 0,2 3 0 15,4 2 0 1,2 2 0-16,4-1 0 0,2-2 0 15,3-2 0 1,2-1 1-16,5-4-1 0,5-1 1 16,3-6 0-1,7-2-1-15,5-3 1 0,8 0-1 16,3-4 1-16,5 4-1 15,1 0 0-15,0 4 0 16,0 5 0-16,-1 3 0 16,-6 5-1-16,-5 5 2 15,-7 3-1-15,-5 1 0 16,-7 2 2-16,-9 0 1 15,-7-3-1-15,-9 0 2 0,-7-5-1 16,-6-1-2-16,-8-4 2 16,-1-3-1-1,-4-6-1-15,3 0-2 0,2-5 1 16,3-3-1-16,4-5 2 15,5-4-1-15,5-5 1 16,3-4 2 0,5-2-4-16,1-5 0 0,2 1 1 15,1 1-1 1,-1 1 0-16,3 1 0 0,0 6-1 15,3 11-1-15,-3-12 2 16,3 12 0-16,0 0 0 16,0 0 0-16,0 0 0 0,0 0-1 15,-12 9 0 1,12-9 0-16,0 0-2 15,-15 9-5-15,15-9-17 16,0 11-5-16,0-11-3 0,0 0-2 16</inkml:trace>
  <inkml:trace contextRef="#ctx0" brushRef="#br0" timeOffset="39698.36">7185 3463 31 0,'0'0'29'0,"9"-11"0"15,-8-1 0-15,-1 12-11 16,4-15-3-16,-4 15-5 15,3-16-3 1,-3 16 1-16,-1-13-3 0,1 13-1 16,-6-14-2-16,6 14 2 15,-12-13-3-15,12 13 1 16,-19-13-2-16,6 7 1 0,-5-2 0 15,-2 3 0 1,-2-1 0-16,-4 0-1 0,0 2 1 16,-2 3 0-1,0-2-1-15,2 3 0 0,2 3 1 16,0 0-1-1,3 4 0-15,0 1 0 0,2 3 0 16,4 4 0 0,-2 5 0-16,4 2 0 0,-1 2 0 15,1 3 0-15,4 0 0 0,0-2 0 16,2-1-1-1,1-2 1-15,2-3 0 16,2-4 0-16,1-2 0 16,1-1 0-16,1-1 0 0,-1-11 0 15,7 20 0 1,-7-20 1-16,17 14-1 15,-1-6 1-15,3-4-1 0,2-1 0 16,6 0 1-16,3-3-1 16,2 0 0-16,2-2 0 15,1 1 0 1,-2 0 0-16,-3 1 0 0,1 0 0 15,-5 2 0-15,1 2 0 16,-1 2 0-16,-2 2 0 16,-2 2 0-1,-5 2-1-15,1 4 1 0,-9 1 0 16,2 2 0-16,-4 3 1 0,-7-1-1 15,-3 2 0 1,-5 0 2-16,0-1-2 0,-4 0 1 16,0-2-1-1,-2-1 1-15,-1-3-1 0,1-4 2 16,0-2-2-1,0-1 1-15,-1-3 0 0,-1-3 0 16,-1-3 0 0,-3-2-1-16,-1-2 1 0,-2-1 0 15,1 0-1-15,-3-4 1 16,3 1-1-16,1-1 0 15,2 1 1-15,3-1-1 16,2 1 0-16,-3-1 0 16,7 1 0-16,10 8 0 15,-20-16 0-15,20 16-1 16,-13-13 2-16,13 13-1 15,0 0 1-15,-12-12-1 0,12 12 0 16,0 0-1 0,0 0 1-16,0 0 0 0,0 0-1 15,0 0 0 1,0 0 0-16,0 0 0 0,0 0 0 15,0 0-1 1,0 0 0-16,8 13-3 0,-8-13-20 16,0 0-7-1,0 0-2-15,17 16-4 0,-17-16-2 16</inkml:trace>
  <inkml:trace contextRef="#ctx0" brushRef="#br0" timeOffset="41609.36">6488 2706 54 0,'7'-11'30'0,"-7"11"-2"16,0 0-2-16,2-21-12 16,-2 21-4-16,0 0-2 0,4 17-4 15,-4-17 0 1,-6 26-1-16,-1-9-1 0,0 5 1 15,-6-1-1 1,1 3 1-16,-7-4-1 0,1-2 0 16,-5-5 0-1,-3-1-1-15,-2-3 1 0,0-3 0 16,-5-6-1-1,-1-2 1-15,-6-6-1 0,-3-3 0 16,-3-3 1-16,-1-6-2 16,-1-8 2-16,0-3-2 15,2-3 1-15,3-2 0 16,8-1-1-16,5 2 1 15,7 1-1-15,6 4 0 16,7 5 0-16,6 6 0 16,8 6 0-16,7 2-1 15,5 4 0-15,4 6 0 0,4 2 1 16,0 6-1-16,2 4 0 15,-1 7 0-15,0 2-1 16,-5 10 2 0,-6 1-1-16,-8 3 1 0,-7 0 0 15,-10-3 1-15,-15-5 0 16,-11-8 0-16,-15-10 1 15,-10-12-1 1,-13-11 1-16,-8-8 0 0,-14-11-1 16,-1-5 0-16,-3-4-1 0,5-5-1 15,3-2-1 1,5 0 0-16,14 5-9 15,-1-3-18-15,23 14-5 16,1-2 0-16,17 13-5 0</inkml:trace>
  <inkml:trace contextRef="#ctx0" brushRef="#br0" timeOffset="43899.36">7181 4195 43 0,'13'-8'30'15,"-13"-4"-2"-15,11 10 0 0,-16-14-10 16,16 12-5 0,-16-10-1-16,5 14-5 0,-4-21-2 15,4 21-2 1,-22-18 1-16,6 11-2 0,-9 3-1 15,-2 6-1 1,-5 2 1-16,1 7-1 0,0 5 0 16,1 7 0-16,1 5 0 0,5 6 0 15,4 1-1 1,1 1 1-16,3 1 0 15,5-3 0-15,3-3 0 16,3-8 0-16,2-2 0 0,3-7 1 16,0-14-1-1,9 15 1-15,-9-15 0 16,26 2-1-16,-7-5 1 15,5 2-1-15,8-1 1 0,6 0-1 16,5 4 0-16,2 0 0 16,1 5 0-1,-1 3 0-15,-5 4-1 0,-1 2 1 16,-10 4 0-16,-9 0 0 15,-7 2 0-15,-7-1 1 16,-11-2 0 0,-8-2-1-16,-7-2 2 0,-9-2-1 15,-10-3 2-15,1-4-3 0,-6-4 3 16,1-1-2-1,0-3 1-15,7-3 0 0,4-1-2 16,8 0 2 0,5-3-2-16,6 0 1 0,5-2-1 15,8 11 1 1,-11-21-1-16,11 21 0 0,-3-18 0 15,3 18-1 1,0-13 0-16,0 13-2 0,0 0-5 16,0 0-25-16,-4 18-3 15,-8-11-4 1,6 4-3-16</inkml:trace>
  <inkml:trace contextRef="#ctx0" brushRef="#br0" timeOffset="45100.37">6319 3692 32 0,'-3'-11'28'16,"3"11"0"-16,-14-25-3 15,14 25-6-15,-20-25-5 16,20 25-4-16,-16-19-2 16,16 19 0-16,-7-12-4 15,7 12 0-15,13 0-1 16,2 5-1-16,4 1-1 15,3 5 0-15,3-1 0 16,2 7 0-16,-1 0 1 0,-4 2-1 16,-7 2 0-1,-7 0 0-15,-8 0-1 0,-7 1 1 16,-12-5 1-1,-9 0-1-15,-10-6 1 0,-7-2-1 16,-10-5 1 0,-4-2 0-16,-3-7-1 0,0-2 1 15,2-4-1-15,6-2-1 0,6-1 1 16,7-4 0-1,10-1-1-15,9 1 0 0,9 0 0 16,7 2 0 0,6 3 0-16,6 1 0 15,-6 12-1-15,7-18 1 16,-7 18 0-16,-26-21 0 15,-14 4 0-15,-28-4-1 16,-25-1-3-16,-38-12-28 0,-14-6-3 16,-25-21-4-1,-18-16-4-15</inkml:trace>
  <inkml:trace contextRef="#ctx0" brushRef="#br0" timeOffset="67953.4">7328 4922 9 0,'-13'-9'30'16,"-9"-2"2"0,-10-2-2-16,0 5-10 0,-14-8-5 15,11 13-3 1,-8-4-3-16,8 11-2 0,-3-1-1 15,16 10-3 1,2 7-1-16,16 7-1 0,20 6-1 16,13 4 0-1,12 3 0-15,6 3 0 0,7-4-1 16,0 1 1-16,-7-4-1 15,-16-4-1-15,-26-3-6 16,-39-11-21-16,-16 1-2 0,-32-9-3 16,-15 2-2-1</inkml:trace>
  <inkml:trace contextRef="#ctx0" brushRef="#br0" timeOffset="68263.4">7270 5914 69 0,'-12'2'35'0,"12"-2"-3"16,-16 1-2 0,-6-3-22-16,4 9-3 0,-10 0-4 15,-7 6-1 1,-1 5-1-16,-4 1-2 0,8 18-7 15,2-4-18 1,24 13-3-16,10-3-4 0,26 8 0 16</inkml:trace>
  <inkml:trace contextRef="#ctx0" brushRef="#br0" timeOffset="68483.4">7045 7158 13 0,'-15'46'5'15,"-5"-3"-2"-15,4 3-3 0,8 6-19 16</inkml:trace>
  <inkml:trace contextRef="#ctx0" brushRef="#br0" timeOffset="68793.4">6824 9513 66 0,'35'87'22'0,"19"9"-17"16,4 0-5-16,-6-6-26 15,-9 3-4-15</inkml:trace>
  <inkml:trace contextRef="#ctx0" brushRef="#br0" timeOffset="68913.4">6998 11085 86 0,'59'105'33'0,"4"3"-12"0,-5-3-22 15,-17-8-26 1,-18-3-2-16,-24-8-7 0</inkml:trace>
  <inkml:trace contextRef="#ctx0" brushRef="#br0" timeOffset="69044.4">6767 12435 95 0,'39'95'37'0,"12"5"-6"15,3-2-8 1,-1 4-51-16,-9 4-1 16,-13 6-5-16,-13 0-3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8T16:43:23.938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4145 3524 64 0,'-8'-25'37'0,"6"8"-3"15,-6-2-2 1,8 19-19-16,-18-7-5 15,5 22-2-15,-10 8-3 16,-2 13-1-16,-7 8 0 0,0 10 0 16,-7 4 1-1,5 4-2-15,4-3 1 16,13-4-1-16,12-6 1 15,20-9 0-15,22-12 0 0,21-9-1 16,26-15 0-16,10-9 1 16,11-12-2-1,3-7 2-15,-3-12-1 0,-11-4 0 16,-19-6-1-1,-23-4 0-15,-23-4-1 0,-27-3 0 16,-24-4 1 0,-21 4-1-16,-18 4 1 0,-8 7-1 15,-4 9 0-15,5 8 1 0,9 10 0 16,15 7 0-1,27 4 0-15,31-3 0 0,31-4 0 16,29-8 1 0,20-13 0-16,14-11 0 0,9-12-1 15,3-12 1 1,-12-19-1-16,-16-6 0 15,-29-6 1-15,-28-6-2 0,-30 7 1 16,-23 10 1 0,-20 9-1-16,-21 18 2 0,-14 26-4 15,-13 26 4-15,-4 33-4 16,6 43 0-16,13 30 1 15,16 27 0-15,21 27 0 16,20 25-1-16,22 17 1 16,23 7-1-1,16 0 2-15,8-15 0 0,1-10 1 16,-6-13-3-16,-7-22 2 0,-10-24 0 15,-9-20 1 1,-11-19-1-16,-2-18-2 0,-9-24-5 16,15-10-21-1,-17-22-6-15,28-37-5 0,-8-21-1 16</inkml:trace>
  <inkml:trace contextRef="#ctx0" brushRef="#br0" timeOffset="240">5294 3216 93 0,'11'-41'38'0,"2"22"-5"16,-14 8-1-16,4 29-25 16,-11 23-4-16,4 26 0 0,-1 21-2 15,5 15-1 1,0 6 1-16,5 6-1 15,5-2-1-15,-2-12-1 0,4-16-2 16,-6-26-4 0,3-11-14-16,-22-38-11 0,1-14-3 15,-19-31 1 1,0-11-3-16</inkml:trace>
  <inkml:trace contextRef="#ctx0" brushRef="#br0" timeOffset="360">5060 3702 69 0,'12'-17'32'15,"14"6"-2"-15,21 10-1 0,10-2-23 16,10 10-5-16,4 7-14 0,-4-3-15 15,-7 7-2 1,-16 0-3-16,-7 8-4 16</inkml:trace>
  <inkml:trace contextRef="#ctx0" brushRef="#br0" timeOffset="960">5492 4070 86 0,'0'0'36'16,"18"17"-3"-16,8-36-2 0,22 7-22 15,10-14-4-15,11-2-1 16,5-11-1-1,3 0 0-15,-6-3-2 0,-13 1 0 0,-18 3-1 16,-22 1-1 0,-24 7 1-16,-17 7-2 15,-16 8 1-15,-12 7-1 16,-1 14 0-16,0 13 1 0,3 15 1 15,4 12-1-15,15 12 1 16,14 6 1 0,19 3 0-16,24-5 1 0,11-13 1 15,15-12-1-15,8-17 1 16,8-15-1-16,1-20 1 15,-3-10-1 1,-8-15-2-16,-14-9 0 0,-12-2-1 16,-12 1 1-16,-5 0-2 15,-9 7 1-15,-1 12-1 16,-1 10 1-16,-5 21 0 0,21 12 1 15,-8 16 0 1,1 10 1-16,2 5 0 0,2 5 0 16,0-3 1-1,-3-5 0-15,-1-12 1 16,0-12-1-16,1-15 0 15,3-15-1-15,2-10 0 0,0-15-1 16,3-7-1 0,3-7 1-16,0-2-2 15,-5 4 0-15,0 12-1 0,0 14 1 16,0 16 0-16,-2 19 1 15,-1 14 1-15,-3 11-1 16,2 8 1 0,-1 3 0-16,0-2 1 0,0-8-1 0,4-5-3 15,-5-21-17 1,21-3-15-16,-4-20-1 15,8-2-5-15,-10-10-4 0</inkml:trace>
  <inkml:trace contextRef="#ctx0" brushRef="#br0" timeOffset="1550">8299 3727 84 0,'0'0'35'16,"19"32"0"-16,-16-8-3 0,8 17-25 15,-8 1-3-15,3 9 0 0,-2-4 0 16,5-1-1 0,3-11 0-16,10-9 0 0,8-14-1 15,9-12 0 1,4-16 0-16,8-10 1 0,0-16-2 15,1-9 1 1,-10-13-2-16,-5-6 1 0,-16-8 0 16,-10 4-1-1,-8 8-2-15,-11 9-1 0,-2 24-4 16,-14 7-17-16,24 26-11 15,-23 9-3-15,29 16-3 16,4-2-4-16</inkml:trace>
  <inkml:trace contextRef="#ctx0" brushRef="#br0" timeOffset="2340">9089 3629 88 0,'11'-9'37'0,"-24"-2"-5"0,-2 11-2 15,-17 1-26-15,-1 10-2 16,-2 3-1-1,8 9 1-15,14 1-1 0,12 7 0 16,15-1 1-16,15 5-1 16,14-1 1-16,5 0 0 15,0-2 1 1,-1 1-2-16,-13-3 1 0,-13 0-1 15,-19-4-1-15,-15-6 1 0,-12-4-2 16,-7-4 1 0,-3-4 0-16,2-5 0 0,9-3-1 15,24 0 0 1,6-13 1-16,32 1-1 0,26-5 1 15,16-2 1 1,16-7-1-16,8-2 1 16,-3-3 0-16,-10-2 1 15,-16 0-2-15,-20-1 2 0,-25 4-2 16,-26 0 0-16,-19 8 0 15,-17 7 0-15,-11 8-1 16,-5 9 0-16,-5 10 1 0,1 13-1 16,9 7 1-1,10 8 0-15,12 4 0 16,18 2 1-16,18-4 0 15,20-3-1-15,17-11 2 16,17-9-1-16,12-12 0 16,7-8-1-16,2-8-1 15,-3-9 0-15,-4-1-2 0,-15-5 0 16,-7 2-2-16,-14-2 0 15,-7 4 0-15,-13-1 2 16,-2 3-2 0,-9-2 4-16,-7 2-1 0,-7-1 4 15,-12-6 0-15,-5 4 1 16,-6-5-1-16,-6 3 0 15,-3 2 1-15,-3 5-2 16,0 1 1-16,0 6-2 16,6 8 1-16,4 6-2 0,5 7 1 15,5 3 0 1,4 3-1-16,3 1 1 15,5 3 0-15,6 0 0 16,5-1 1-16,4 2-1 0,7-1 2 16,7 0-2-1,4 2 1-15,3 1 0 16,3 1 0-16,-7 1-1 0,0-2 1 0,-6 0-1 15,-14 0 0 1,-13-3-3-16,-5 7-15 16,-26-17-15-1,-2-3-4-15,-9-11-3 0,-6-9-6 0</inkml:trace>
  <inkml:trace contextRef="#ctx0" brushRef="#br0" timeOffset="3211">12101 3871 92 0,'1'-33'38'0,"-6"5"-5"0,5 28 1 15,0 0-24 1,2 18-3-16,-6 25-3 0,2 20-3 15,0 17 0 1,3 12 1-16,3 10-2 0,3 1 0 16,-1-4-2-16,1-13-1 0,3-15 0 15,-3-23-1 1,3-23-4-16,-10-25-5 0,-2-22-4 15,-21-35-1 1,11-12 1-16,-22-31 4 16,7-11 7-16,-9-9 6 15,-3-4 5-15,13 12 6 0,-2-2 5 16,28 29 2-1,4 5-1-15,33 34-1 0,8 13-7 16,25 22-5-16,13 14-1 16,9 16-1-16,3 14 0 15,-2 9-1-15,-14 12 1 16,-18 5-1-1,-24 3 0-15,-29-3-1 0,-26-6 1 16,-31-7 0-16,-20-6-1 16,-11-10-3-16,-2-4-3 15,-3-19-22 1,31 0-7-16,13-19-1 0,36 0-4 15,31-15-3-15</inkml:trace>
  <inkml:trace contextRef="#ctx0" brushRef="#br0" timeOffset="4151">12938 3791 58 0,'-18'-23'35'0,"-1"7"-2"16,-5-8-3-16,17 9-11 0,1-11-7 15,22 9-4 1,7-2-2-16,22 8-3 15,9 2 0-15,10 9-1 16,7 9 0-16,4 13 0 16,-1 11-1-16,-5 11 1 15,-9 6-1-15,-14 5 0 16,-12-1 0-16,-10-1 0 15,-10-8 1-15,-10-9-1 0,-11-13 1 16,-8-12-1-16,-12-12 0 16,-6-11 1-1,-7-6-1-15,-11-5-1 0,-8-1 0 16,-5 3 0-16,-2 5-1 15,3 8 0-15,7 12-1 16,3 9 1 0,13 11 0-16,12 6 0 0,18 4 0 15,18 1 1-15,19-2-1 16,18-3 2-16,22-9-1 15,19-8 1-15,11-15-1 0,11-12 1 16,5-11 0 0,-5-8-1-16,-7-6 1 0,-12-5-2 15,-15-4 1 1,-14 2 1-16,-19 1-2 0,-13 2 2 15,-17 2-2 1,-13 4 1-16,-9 2 0 0,-16 10 0 16,-10 7 0-16,-8 10 0 15,0 13-1-15,-1 12 1 16,9 19 0-16,8 11 0 0,19 16-1 15,22 10 0 1,22 7 0-16,16 3 0 16,16-1 1-16,8 0-1 15,4-6 0-15,-4-7 2 0,-9-2-1 16,-16-5 0-1,-17-5 0-15,-19-3-1 16,-21-9 2-16,-19-4-3 0,-16-10 3 16,-8-8-2-16,-5-15 1 15,-1-10 0-15,4-14 0 16,17-13 1-1,16-11-1-15,22-13 1 0,24-17-2 16,22-8 2-16,15-11-1 16,10-2 1-16,7-1-1 15,-5 3 0 1,-3 6 0-16,-11 11 1 0,-15 11-1 15,-16 11 1-15,-17 12-1 0,-15 7 0 16,-15 8-1 0,-11 7 1-16,-12 13 0 0,-4 7-1 15,-1 18 0 1,0 12 0-16,15 16 1 0,16 11-1 15,25 7 1 1,25 5 0-16,21-3 1 0,16-3-3 16,15-7-5-16,-4-21-16 0,8-11-12 15,-13-26-4 1,-10-17-4-16,-16-22-3 15</inkml:trace>
  <inkml:trace contextRef="#ctx0" brushRef="#br0" timeOffset="4441">15435 3123 77 0,'24'22'37'0,"-9"2"0"0,18 30-4 0,-20 4-20 15,15 27-3 1,-14-1-3-16,3 16-2 0,-9 0-2 15,-2 5-2-15,-4-1-2 16,-3-14-3-16,3-1-6 16,-7-25-23-16,15-4-4 0,-9-24-1 15,10-5-3 1</inkml:trace>
  <inkml:trace contextRef="#ctx0" brushRef="#br0" timeOffset="4991">15682 4175 77 0,'12'-13'36'0,"13"4"0"15,-3-9-2-15,27 5-22 16,-3-14-5-16,20-2-2 15,3-9-2-15,5-3 0 16,-4-4-1 31,-9-1 0-32,-12-2-1-15,-18 4 0 0,-24 3-1 0,-20 8 1 0,-18 8-1 0,-15 10 0 0,-9 14-1 0,-4 11 1 16,2 16 0-16,5 8-1 0,12 12 1 16,13 5-1-1,22 4 1-15,23-3 0 0,26-7 0 16,23-10 0-1,15-13 0-15,11-10 0 0,4-13 0 16,-2-15 1 0,-12-9-1-16,-18-12 0 0,-18-4-1 15,-22-4 2 1,-19 1-1-16,-13 1 0 0,-8 9 0 15,-1 8 0-15,0 13 0 16,16 13 1-16,-10 21 0 16,17 11-2-16,16 14 1 0,7 10-1 15,10 5 2 1,5 1-1-16,2-7 1 15,5-8-1-15,-2-17 1 16,1-13 1-16,-5-21 0 16,-5-16 0-16,-6-17-1 0,-4-11 0 15,-6-9-1 1,-9-4-1-16,-3 7-3 0,-7 1-1 15,3 23-14-15,-10 1-18 16,9 18 0-16,-8 11-4 16,0 0-6-1</inkml:trace>
  <inkml:trace contextRef="#ctx0" brushRef="#br0" timeOffset="5512">17133 4033 76 0,'10'23'39'0,"4"2"-2"16,-6-14-3-16,3 7-29 15,2-7-1-15,15-3 1 0,7-13-1 16,14-5 0 0,2-10-1-16,5-3-1 0,-1-7-1 15,-2-8 0 1,-13-2 0-16,-9 0 0 0,-16 4-1 15,-17 4 0-15,-13 9-1 0,-10 7 1 16,-11 12 0 0,-6 14-1-16,-5 12 1 15,1 11-1-15,2 11 0 16,10 8 1-16,13 5 0 0,17 1 0 15,23-4 0 1,22-7 1-16,23-13 0 16,16-14 0-16,14-16 0 0,7-16-1 15,2-20 0-15,-7-15-1 16,-13-18 0-16,-17-19-1 15,-19-13 0 1,-16-14 1-16,-16-2-1 0,-19 0 1 16,-11 10 0-16,-7 10 0 15,-5 16 1-15,2 24 0 16,-4 27 1-1,2 35 0-15,6 31 0 0,11 24 1 16,6 19-1-16,7 13 0 0,2 9 1 16,7 5-1-1,6 4-2-15,4-11-4 0,14-3-18 16,-6-31-14-1,14-15-4-15,6-22-4 0,11-18-5 16</inkml:trace>
  <inkml:trace contextRef="#ctx0" brushRef="#br0" timeOffset="6172">19748 3796 79 0,'0'0'40'16,"-25"7"-6"-16,10 14-2 15,-13 6-24-15,2 17-4 16,-3 4 0-16,2 9-3 16,5 3 1-16,4-2-1 15,13-7 0-15,15-10 0 0,12-15 0 16,12-16 1-1,7-18-1-15,7-12 1 0,3-14-1 16,-2-12 0 0,-3-9 0-16,-7 0 0 15,-10 6-1-15,-7 5 0 16,-8 12-1-16,1 17 0 0,-15 15 0 15,21 22 0-15,-11 10 0 16,-2 10 0-16,6 1 0 16,2 7 1-16,4-7 0 15,1-10 1-15,4-9-1 16,4-13 1-16,0-17 0 15,5-9-1-15,2-11 1 16,3-9-1-16,-1 1 0 16,-3 1-1-16,-5 10 1 15,-4 10-1-15,-3 15 0 16,-6 13 0-16,-5 9-1 0,-6 8 1 15,4 2-2 1,-4-5 1-16,7-7-3 0,1-20-4 16,15-3-8-1,-4-32-16-15,20-11-1 0,-1-29-1 16,16-21-2-16</inkml:trace>
  <inkml:trace contextRef="#ctx0" brushRef="#br0" timeOffset="6992">20989 3224 71 0,'5'-29'33'0,"6"37"1"0,-7 17-2 16,8 32-23-1,-12 10-2-15,7 18 1 0,-5 9-1 16,6 10-3 0,-6 0-1-16,3 0-1 0,-5-15 0 15,2-17-2 1,0-16 1-16,1-12-1 0,-3-21 1 15,0-23-1-15,-12 0 0 16,0-21 0-16,-5-8 0 16,-8-4-1-16,-6 2 0 15,-8 0-1 1,-3 12 0-16,-4 11 0 0,1 11 0 0,2 12 1 15,8 12-1 1,9 10 2-16,19 8-1 16,20 4 2-16,16-5-1 15,20-1 1-15,23-9 0 0,16-10 0 16,10-14 1-16,3-15-1 15,-2-17 1 1,-9-12-2-16,-11-7 1 0,-15-6 0 16,-21-6-1-1,-19 1 0-15,-15 4-1 0,-13 4 1 16,-11 10-1-1,-6 10 1-15,-9 13-1 0,-5 11-1 16,3 13 1 0,4 16 1-16,11 15-1 0,11 7 0 15,14 7 1-15,17 1 0 0,18-4 0 16,18-6 1-1,13-14 0-15,7-13 0 0,4-21 1 16,-3-14-1 0,-8-19 0-16,-13-12-1 15,-17-9 0-15,-14-8-1 16,-16 2 0-16,-12 2 1 0,-8 8-1 15,-3 9 1-15,-6 14-2 16,2 17 2-16,1 15 0 16,11 17 0-16,12 14 0 0,14 8 0 15,14 9 0 1,12 5 0-16,14-2 1 15,11-4-1-15,8-11 0 16,2-13-1-16,0-15-1 0,-9-19-3 16,-5-11-6-1,-25-26-10-15,2-1-8 16,-29-16 7-16,0 9 9 0,-27-3 4 15,-9 11 5-15,-15 14 4 16,-14 15 8-16,-1 30 9 16,-19 13 10-1,4 29-9-15,-13 7-10 0,9 16-2 16,0 12-17-1,4-2-18-15,16-5-5 0,2-13-3 16,9-16-5 0</inkml:trace>
  <inkml:trace contextRef="#ctx0" brushRef="#br0" timeOffset="7872.01">23025 3973 78 0,'-6'-17'37'0,"1"-1"-1"0,5 18-3 15,0 0-24 1,5 17-3-16,-6 14-3 0,3 10-1 16,1 5-1-1,3 6 1-15,4-2-1 0,10-2-1 16,4-13 1-1,5-13 0-15,7-20 0 0,3-11-1 16,2-17 1 0,3-12-1-16,-3-7 0 0,-5-2 0 15,-6 4 0-15,-5 4-2 16,-4 13 1-16,-6 10 0 15,0 22 0-15,-3 15 0 0,3 12 0 16,6 8 0 0,5 4 0-16,6 3 1 0,3-5 0 15,4-6 1 1,3-12-1-16,-1-13 1 15,-1-13-1-15,-1-14 0 0,-3-8 1 16,-4-7-2-16,-4-3 1 16,-5 0 0-16,-4 4-1 15,-5 6 0 1,-4 10 0-16,-10 13 0 0,0 0 0 15,-12 24 1 1,1 7-1-16,7 3 0 0,1 9 1 16,6-1 0-1,4 2 0-15,12-6 0 0,10-6 0 16,12-10 0-16,7-11 0 0,4-9 1 15,3-15-1 1,-1-11 1-16,-4-13-1 0,-9-16 0 16,-9-10 1-1,-14-15-2-15,-22-11-1 0,-15-4 2 16,-12 6-1-1,-7 11 0-15,-6 21 0 0,-5 26 1 16,3 34-1 0,4 41 1-16,14 43 0 0,12 26-1 15,12 24 1-15,9 17-1 16,10 9 1-1,5 0-3-15,1-10 2 0,-5-19 0 0,-12-26-1 16,-19-27-9 0,-10-22-15-16,-24-46-10 15,-12-33-3-15,-17-35-2 16</inkml:trace>
  <inkml:trace contextRef="#ctx0" brushRef="#br0" timeOffset="8012.01">23309 3409 79 0,'10'-57'29'16,"8"21"-26"-16,4 11-4 0,0 12-35 16,-4 10-5-1</inkml:trace>
  <inkml:trace contextRef="#ctx0" brushRef="#br0" timeOffset="11643.01">19792 3811 43 0,'-13'-66'40'15,"9"12"-3"-15,-6 6-3 0,11 33-13 16,-1 15-10-16,-1 27-4 15,2 17-2-15,4 22-3 16,-3 10-1-16,0 6 0 0,2 0 1 16,2-7-2-1,5-17 1-15,5-15 0 0,11-17 0 16,11-17 0-1,12-23 1-15,7-13-1 0,6-14 1 16,4-13-1 0,0-10-1-16,-3-6 1 0,-10-1-1 15,-9 5 1 1,-9 10-2-16,-7 16 0 0,-2 22-1 15,-5 23 3-15,-2 21-2 16,-1 15-1-16,0 16 2 16,1 6-1-16,4 1 1 15,1-7 0-15,2-13 0 16,5-15 0-16,6-16 0 15,6-15 1-15,5-17 0 16,6-13-1-16,6-13 1 16,4-9 0-16,0-6-1 0,-7 0 0 15,-5 8-1 1,-6 9 1-16,-4 21-2 0,-2 19 2 15,-1 22 0 1,-6 19-2-16,1 19 2 0,1 9-2 16,1 1 2-1,3 1 0-15,1-12 0 0,1-12 0 16,3-16 0-1,4-17 1-15,8-18 0 0,5-17 0 16,6-9 0-16,8-14-1 16,-3-6 1-16,0-4-1 15,-5 2 0-15,-6 7 0 0,-7 14-1 16,-4 18 1-1,-3 25-1-15,-4 18 0 16,0 23 0-16,-5 13 0 16,3 10 1-16,1 3 0 0,-1-8 0 15,3-9 1 1,-3-19 0-16,0-17 0 15,3-22 0-15,1-19 0 0,5-17 0 16,6-14 0-16,1-11-2 16,-2-7 2-16,-3 1-1 15,-4 6 0 1,-8 10-1-16,-5 12 0 0,-5 20-1 15,-8 22 2-15,-5 23-1 16,-2 15 0-16,2 11 0 16,-2 8 0-16,6 1 1 0,3-3 0 15,2-9 1 1,7-16-1-16,2-17 1 0,8-18 0 15,4-16 0 1,5-15 0-16,1-10 0 16,4-5-1-16,-2 0-1 15,-8 7 1-15,-5 10-1 0,-3 13 1 16,0 17-1-1,-1 20 0-15,1 16 0 0,3 15 0 16,6 9 0-16,6 1-1 0,5 4-5 16,-6-16-14-1,15-2-15-15,-9-22-5 16,5-14-2-16,-4-22-3 15</inkml:trace>
  <inkml:trace contextRef="#ctx0" brushRef="#br0" timeOffset="12123.01">25659 3366 60 0,'5'-15'39'15,"4"37"-3"-15,-9 17-4 0,4 34-24 0,-15 19-4 16,-1 23-1-1,-5 10 1-15,0 6-2 16,-2-8 1-16,1-13-3 16,1-14 0-16,8-16-3 0,9-16-1 15,6-27-8 1,19-10-21-16,-1-24-4 15,13-9-1-15,-5-18-3 0</inkml:trace>
  <inkml:trace contextRef="#ctx0" brushRef="#br0" timeOffset="12393.01">25948 4026 53 0,'0'0'35'0,"0"0"0"16,10 11-3-16,-16 17-24 0,4 18-4 15,0 5-1 1,4 8 0-16,6 0-1 0,15 2 1 15,6-10-1 1,10-9 1-16,5-19 0 0,9-14 0 16,-2-22 1-1,-3-13-1-15,-9-19 0 0,-14-12-2 16,-14-9 0-1,-12-2-2-15,-13 4 0 0,-10 3-4 16,1 21-8-16,-17 7-19 16,17 24-5-16,2 6-2 15,20 17-4-15</inkml:trace>
  <inkml:trace contextRef="#ctx0" brushRef="#br0" timeOffset="12684.01">26890 4177 52 0,'28'-18'39'0,"-3"-1"-4"0,-19-11-1 16,-3 5-22 0,-24-1-5-16,-3 9-2 0,-19 6-3 15,-6 16-1 1,-10 12-1-16,-1 14 1 0,2 13-2 15,7 9 2-15,17 7-1 16,20 2 1-16,25-5-1 16,22-5 2-1,22-9-2-15,16-14 0 0,15-11-2 16,8-13-2-16,7-10-5 0,-15-27-14 15,4-11-11 1,-23-25-2-16,-3-10-2 0,-25-14 0 16</inkml:trace>
  <inkml:trace contextRef="#ctx0" brushRef="#br0" timeOffset="12864.01">27376 3828 11 0,'-18'-64'32'15,"5"23"2"-15,-8 17-1 16,11 28 1-16,-8 13-21 16,15 29-5-16,-6 16-1 0,8 20-2 15,-2 6 0-15,4 10-3 16,-1-2 0-1,2-7-3-15,5-10-2 0,0-17-1 16,18-13-13-16,-6-29-15 16,16-18-3-16,1-27-3 15,12-15-1-15</inkml:trace>
  <inkml:trace contextRef="#ctx0" brushRef="#br0" timeOffset="13785.01">27687 3967 34 0,'0'0'36'0,"-34"2"-2"15,9 20-2-15,-17 2-21 16,1 20-1-16,-11-1-2 15,8 12-2 1,4-3-3-16,18 5 0 0,18-3-1 16,20-6 1-16,22-9-1 15,22-10 0-15,14-14 0 16,11-11 2-16,5-19-2 15,-6-11-1-15,-10-13 1 16,-11-9-2-16,-17-8 1 0,-14-1-2 16,-13 3 1-1,-12 1 0-15,-7 14-1 16,-7 10 0-16,-5 17 0 15,-3 20 1-15,2 17-1 0,3 15 1 16,8 13-1 0,5 8 1-16,12 3 0 15,13 1 1-15,12-8-1 0,12-12 1 0,11-13 0 16,7-16 0-1,5-16 0-15,-1-14 0 16,-5-18 0-16,-9-13-1 16,-9-11 1-16,-11-2-1 15,-10 1 0-15,-9 3-1 16,-8 10 0-16,-6 13 1 15,-7 31-1-15,0 0 0 0,2 39 1 16,-2 8 0-16,3 8-1 16,-2 5 1-16,0-1 0 15,2-4 1 1,-2-9 0-16,2-14 0 0,3-16 0 15,7-12 0-15,3-17 0 16,10-12-1-16,5-14 1 16,6-5 0-1,5-2-1-15,-4 4-1 0,-2 11 0 16,-1 15 0-16,-5 20 0 0,-7 14 0 15,-3 18-1 1,-8 10 2-16,0 8-2 0,3 3 2 16,3-5 1-1,4-8-2-15,10-10 2 0,10-10 1 16,12-12-2-1,17-8 1-15,14-10 0 0,7-9-1 16,0-6 1 0,-4-6 0-16,-9-2-2 0,-13-4 1 15,-19 0 0 1,-24-2-1-16,-24-3 1 0,-27-2 0 15,-26-1 0-15,-13 4-1 16,-8 11 1 0,-9 12-1-16,7 23 1 0,7 20-1 15,17 27 1-15,26 24-1 16,33 29 0-16,25 18 0 15,22 10 1-15,13-3 0 16,3-7 0-16,-6-12 0 16,-7-16 1-16,-24-20-2 0,-22-22-5 15,-43-37-17 1,-13-20-11-16,-21-25-7 0,-14-25-2 15,-13-24-1 1</inkml:trace>
  <inkml:trace contextRef="#ctx0" brushRef="#br0" timeOffset="13895.01">28450 3652 28 0,'0'0'5'15,"0"0"-5"-15,-26-3-3 0</inkml:trace>
  <inkml:trace contextRef="#ctx0" brushRef="#br0" timeOffset="14795.02">9013 5110 65 0,'0'0'36'0,"0"0"-2"0,0 0-2 15,-9 17-23 1,15 19-2-16,-6 5-4 0,1 13 0 15,-2 3 2 1,2 5-2-16,2-5 0 0,7-5-1 16,4-13 1-16,10-11-2 15,2-13 1-15,9-14-1 16,5-13-1-16,-1-13 1 0,1-8-2 31,-4-13 1-31,-3-5-2 0,-6-2 2 16,-2 6-2-16,-4 5 1 15,1 14 0-15,8 13 0 0,-1 15 1 16,4 14 0-1,-1 16 0-15,0 11 1 16,1 6 0-16,-2 2 0 0,-9-3 1 16,-3-2-1-16,-6-8 1 15,-2-4-1-15,-4-12 1 16,1-9-2-1,3-12 0-15,3-10 0 0,7-8-2 16,2-8 1-16,6-2-2 16,4-3 1-16,8 4-3 15,-6 0 0 1,5 11-5-16,-15-7-16 0,5 13-4 15,-19-8-7-15,3 5 2 0,-21-9-4 16</inkml:trace>
  <inkml:trace contextRef="#ctx0" brushRef="#br0" timeOffset="14975.02">9405 4706 58 0,'-6'-15'19'0,"6"15"-16"0,0 0-4 16,17 12-32-1,-2 17-2-15</inkml:trace>
  <inkml:trace contextRef="#ctx0" brushRef="#br0" timeOffset="15796.02">11874 5406 71 0,'0'0'34'16,"-12"3"1"-1,3 16-3-15,14 22-25 16,-8 13-3-16,7 12-2 0,-5 5 2 16,2 4-1-16,-4-6 0 15,8-7-1-15,5-15-1 16,7-17 0-1,8-21 1-15,10-16-1 0,4-21 2 16,8-10-2-16,-3-15 1 16,4-7-1-16,-9-5-1 15,-7 3 1 1,-9 7-2-16,-9 6 1 0,-3 14-1 15,-8 10 0-15,-3 25 0 0,0 0 1 16,9 22 0 0,-3 8-1-16,3 4 2 0,7 3-1 15,1-1 2 1,5-2-1-16,2-6-1 0,3-10 1 15,3-10 0 1,8-13 1-16,-2-11-1 0,4-7-1 16,-1-7 1-1,1-5-1-15,2 3-1 0,-6 3 0 16,0 7 0-16,-5 11 0 0,1 15 0 15,-5 13-1 1,-2 8 1-16,-1 12 0 16,-1 5 2-16,3 2-1 15,-2-4-1-15,-3-7 0 0,9-7-5 16,-3-23-11-1,23-3-15-15,-5-26-4 16,22-8-1-16,-6-19-4 16</inkml:trace>
  <inkml:trace contextRef="#ctx0" brushRef="#br0" timeOffset="17016.02">13627 5251 62 0,'0'0'35'0,"12"5"0"16,-7 18-3-16,-9 4-22 15,9 23-3 1,-9 8-1-16,6 19 0 0,-5 1-2 15,6 3-1-15,-6-6 0 0,3-8-3 16,0-12 1 0,-1-16 0-16,-1-18-1 0,2-21 0 15,-17-14 0 1,-2-15-1-16,-2-10 0 0,-9-6 0 15,-9 0-1 1,-5 2 0-16,-1 10 0 0,-2 11 0 16,7 17 0-1,6 14 1-15,5 16-1 0,11 11 2 16,18 7 0-16,19 2 2 15,17-3-2-15,19-6 1 16,15-7 0-16,13-10 0 16,11-18 0-16,7-9 0 15,-1-17 0-15,-3-5-1 16,-11-10 1-16,-11-4-1 15,-14-2 0-15,-18-1 0 16,-12 2 1-16,-15 5-2 16,-12 9 1-16,-11 7-1 15,-9 12 1-15,-6 15-1 0,-2 14 1 16,-2 16-1-16,1 16 0 15,5 9 1-15,7 6 0 16,9 0 0 0,12-5 1-16,10-9 0 0,9-13 0 15,10-16 0 1,5-17 1-16,4-16-1 0,0-15 1 15,-5-13-2-15,-4-15 1 0,-5-6-1 16,-4-4 0 0,-6 3 0-16,-4 9 0 0,0 8-1 15,4 18 0 1,9 19 0-16,8 21 0 15,9 16 1-15,7 11-1 16,9 9 1-16,3 1-1 0,-2-2 1 16,-2-6 0-1,-9-8 0-15,-9-18 0 16,-7-12-1-16,-12-17 1 0,-9-17-1 0,-6-11 1 15,-9-7-1 1,-4-1 0-16,-9 4 0 16,-9 14 1-16,-6 13-1 15,-10 20 0-15,-5 23-1 16,-5 21 0-16,-5 9-1 15,4 15-4-15,-6-9-5 16,22 11-17-16,1-18-2 16,26 1 12-16,-1-27 9 15,25-7 4-15,4-14 5 0,10-12 5 16,11 2 8-1,-9-17 18-15,9 9 1 0,-6-11-13 16,16 14-7-16,-7-7-3 16,13 7-3-16,2-7 1 15,9-1-2 1,-2-8-2-16,4-2 1 0,-9-12-1 15,-8-2 0-15,-15-9 0 0,-11 1-2 16,-19 0 1 0,-14 3-1-16,-13 9 0 15,-12 7 0-15,-9 14-1 16,-4 15 0-16,0 19 0 0,0 14 1 15,8 15-1 1,11 10 1-16,13 4-1 0,16 2 1 16,18-3-1-1,14-10 1-15,15-12 0 0,9-17 0 16,6-17 0-16,5-18-1 15,-1-17 2 1,-6-18-2-16,-2-10 2 0,-6-6-2 16,-5 1 1-16,1 6-1 15,-1 11 1-15,2 16-1 16,-2 22 1-16,-6 23-1 15,-6 20 1-15,-16 12 0 16,-15 8-1-16,-25 0 1 16,-20 0-5-16,-36-16-13 15,-8-5-17-15,-34-24-2 0,-9-18-2 16,-20-21-5-1</inkml:trace>
  <inkml:trace contextRef="#ctx0" brushRef="#br0" timeOffset="18066.02">3136 6681 47 0,'-54'12'31'0,"19"5"-5"15,10-4 2-15,24 2-27 16,31 4 1-16,32-3 2 16,40 1 2-16,41-8-2 15,55 3 3-15,90-10-1 16,25 4-2-16,51-5 2 15,84 8-3-15,60-1-1 0,13 11 0 16,59 2-1 0,48 7-1-16,53 4 2 0,74 5-1 15,23 7 0 1,2 6-1-16,49 3 0 0,71 3 0 15,80 3 0-15,-12 2-1 16,5 3 0 0,49 3 1-16,20 5-1 0,28 3 1 15,2 2 0-15,17 5 0 16,-18 13 1-16,21 9 0 0,31 12 1 15,-94 9-1 1,-1 9-2-16,-34 8-5 16,-40 11-25-1,-62-6-5-15,-87-6-3 0,-52-7-2 0</inkml:trace>
  <inkml:trace contextRef="#ctx0" brushRef="#br0" timeOffset="50720.07">5426 9176 70 0,'-4'-14'37'0,"4"14"-1"0,0 0-3 16,0 0-15 0,-6 20-10-16,6 17-3 0,-3 9-3 15,2 18 1 1,-3 13-2-16,3 13 2 47,-4 0-2-47,4 2 0 0,0-11-1 0,3-8 1 15,3-15-1-15,1-13 1 0,1-19 1 0,5-16-1 0,0-16 1 16,5-15-1-16,-2-16 1 15,2-15-1-15,-1-18 0 16,1-14-1-16,-1-13 0 16,-3-9-2-16,2-8 2 0,-1-3-1 15,1 7 0 1,0 9 0-16,2 16 1 0,0 16-2 15,5 18 2 1,5 24 0-16,1 26-1 0,1 27 1 16,4 24 0-1,-1 19 0-15,-2 20 0 0,1 23 1 16,-3 15-1-1,-1 7 1-15,-1 0-1 0,-3-5 1 16,2-10 0-16,-2-13 1 0,0-18-2 16,-4-23-1-1,-3-22 0-15,-11-22-4 16,1-7-17-16,-23-31-15 15,-4-14 0-15,-17-15-4 0,-7-5-3 16</inkml:trace>
  <inkml:trace contextRef="#ctx0" brushRef="#br0" timeOffset="50880.07">5429 9652 92 0,'8'21'38'16,"24"-12"-5"-16,22 6 2 0,14-9-31 15,12 5-1-15,2-4-3 16,-1-7-4-16,7 3-8 15,-15-19-21 1,-4-1-1-16,-16-14-2 0,-7-4-4 16</inkml:trace>
  <inkml:trace contextRef="#ctx0" brushRef="#br0" timeOffset="51090.07">6257 9050 93 0,'0'0'36'15,"15"14"0"-15,-11 21-1 0,13 24-27 16,-10 16-3-1,0 23-1-15,-2 11-1 0,1 5-1 16,-2 1-1 0,-1-6-1-16,0-13-2 0,-1-14 0 15,8-17-4-15,-8-35-23 0,18-17-6 16,-3-26-3-1,10-23-1-15,-3-27-5 16</inkml:trace>
  <inkml:trace contextRef="#ctx0" brushRef="#br0" timeOffset="51320.07">6657 9029 89 0,'14'0'40'0,"-10"13"-5"16,6 22 1-16,-11 13-30 15,8 23 0 1,-6 16-3-16,6 16 2 0,-5 5-3 15,4-1 0-15,-2-8-1 16,0-11-1-16,4-11-2 16,-3-19-1-16,11-11-10 0,-11-27-23 15,22-17-1 1,-1-18-3-16,11-13-2 0</inkml:trace>
  <inkml:trace contextRef="#ctx0" brushRef="#br0" timeOffset="51590.07">7139 9521 91 0,'0'0'38'16,"1"35"-3"-16,-17-5-1 0,3 16-29 0,3 6-3 16,5 7 0-1,5 2-1-15,13 1 1 16,7-11 0-16,10-10 0 15,7-17 0-15,6-10 1 0,-1-18 0 16,1-9 0 0,-7-16 0-16,-11-14-2 15,-15-10 1-15,-12-5-1 16,-13-2-2-16,-12 0-1 0,-5 12-2 15,-11 4-2-15,12 27-13 16,-7 1-19 0,18 23 0-16,8 4-3 0,18 14-4 15</inkml:trace>
  <inkml:trace contextRef="#ctx0" brushRef="#br0" timeOffset="52050.07">7672 9635 96 0,'7'-20'39'16,"1"8"-3"-16,-21-2-2 0,3 22-30 15,-7 14-2 1,4 10 0-16,3 7-1 0,6 7 1 16,11 1-1-1,1-1 1-15,13-3-1 0,8-12 1 16,4-10-1-1,8-10 1-15,3-11-1 0,4-7 1 16,-5-10-1-16,-2-5-1 16,-7-5 1-16,-3-2-1 15,-6-1 1-15,-6 2-1 16,-6 3 0-16,-7 7-1 15,-6 18 1-15,0 0-1 16,0 0 0-16,13 25 1 16,1 4-1-16,8 4 1 15,15 5-1-15,8-2 1 16,13-6 1-16,7-7-1 15,6-11 1-15,3-11-1 0,-6-14 1 16,-7-11 0 0,-12-20 1-16,-10-12-2 0,-16-9 2 15,-12-7-2 1,-12-1 1-16,-13 4-3 0,-2 9-1 15,-13 5-8 1,10 26-26-16,-6 8-2 0,25 21-5 16,-16 5-2-16</inkml:trace>
  <inkml:trace contextRef="#ctx0" brushRef="#br0" timeOffset="52701.07">9620 9390 64 0,'8'-16'39'16,"-8"16"1"0,11 17-5-16,-13 14-15 0,9 29-14 15,-8 13-3-15,-1 12 1 16,-3 8-2-16,-3 5 0 15,-2-5-2-15,1-8 1 0,-1-15-1 16,3-14-1 0,2-15 0-16,4-17-3 0,1-24 1 15,1-15-2 1,1-16-2-16,-15-28-4 0,7-8 1 15,-19-27-1 1,5-3 5-16,-11-8 4 0,3 4 2 16,7 9 4-16,5 1 1 15,24 19 4-15,13 10 0 16,38 29 2-16,18 5-5 0,29 22-2 15,17 7-2 1,12 14-1-16,3 11 0 16,-7 13 0-16,-20 7 0 15,-23 6 0-15,-38 3 0 0,-32 0-1 16,-40-2 0-1,-32-3 1-15,-28-7-1 16,-18-1 1-16,-8-6-1 16,-2-2 0-16,15 0 0 0,18-1 0 15,29 7 0-15,31 1 0 16,31 0 0-16,27 2 0 15,27-4 0-15,16-1-1 0,11-7-1 16,6-9-4 0,10-3-10-16,-16-18-19 15,9-6-4 1,-17-17-1-16,-7-4-2 0</inkml:trace>
  <inkml:trace contextRef="#ctx0" brushRef="#br0" timeOffset="52981.07">10941 9834 71 0,'-3'-13'40'16,"-14"3"-3"-16,-3 14-1 0,-17 3-22 15,3 13-9 1,-13 5-2-16,0 11 0 0,5 4-2 16,12 4 1-16,15-3-1 15,20-3-1-15,20-7 1 16,19-6 0-16,17-11-1 0,12-11 1 15,-3-15 0 1,1-10 1-16,-14-8-2 0,-15-8 1 16,-17-8-1-1,-19-3-1-15,-16 1-2 16,-18-9-10-16,4 18-25 15,-14 0-1-15,10 11-2 0,-3 5-4 16</inkml:trace>
  <inkml:trace contextRef="#ctx0" brushRef="#br0" timeOffset="53411.07">11284 9818 85 0,'10'24'40'0,"-1"5"-2"15,-14 0-3-15,6 10-32 16,-4 1 0-16,7 2-1 15,8-5 0-15,10-7-1 0,9-8 0 16,9-9-1 0,4-14 1-16,2-11 2 0,1-9-2 15,-6-6 0 1,-6-4 0-16,-7-2 0 0,-9-2-1 15,-9 3 1 1,-6 4-2-16,-5 10 0 0,1 18 1 16,0 0 0-1,-15 4 0-15,6 21-2 0,10 11 1 16,9 4 1-16,16 2 0 0,12 2 0 15,15-8 1 1,16-5-1-16,3-12 1 16,10-16 1-16,-2-14 0 15,-6-16 1-15,-21-13-2 16,-17-12 1-16,-20-18 0 15,-19-5-1-15,-12-8-2 0,-19-2-3 16,-7 16-16 0,-12-7-20-16,10 13 0 0,0 5-5 15,15 19-4-15</inkml:trace>
  <inkml:trace contextRef="#ctx0" brushRef="#br0" timeOffset="53761.07">12705 9255 73 0,'40'-25'39'16,"-7"4"0"-16,3 15-3 0,-12 12-27 16,0 23-4-1,-14 14 0-15,-7 21-1 0,-9 11-1 16,-9 14 0-16,-7 5-1 0,-8 0 1 15,-3-2-3 1,5-7 1-16,7-10-1 16,21-16 1-16,20-14 0 15,27-11-1-15,22-11 0 16,16-9-1-16,11-10 0 15,0-8-5-15,12 4-23 16,-25-18-10-16,-6-1-1 16,-26-9-4-16</inkml:trace>
  <inkml:trace contextRef="#ctx0" brushRef="#br0" timeOffset="54071.07">13696 9656 87 0,'5'11'41'0,"-21"3"-5"0,4 23-4 15,-11-2-29-15,-6 9 0 0,0 4-1 16,6 6 0 0,5-4 0-16,18-5 0 0,19-7 0 15,16-8 0 1,22-10 0-16,19-9 0 0,8-15 0 15,8-14 1 1,-4-14-1-16,-12-8 0 16,-19-13-1-16,-18-7 0 15,-26-5-1-15,-21 1-2 0,-13 4 0 16,-13 7-1-16,-7 14-3 15,-8 2-8-15,18 29-25 16,-8 4-1-16,23 20-3 0,3 2-3 16</inkml:trace>
  <inkml:trace contextRef="#ctx0" brushRef="#br0" timeOffset="54561.07">14690 9829 84 0,'44'-19'40'16,"-15"-13"-4"-1,-4 4 0-15,-18-3-34 0,-11 9-1 16,-9 9 0 0,-8 11 0-16,-11 14 0 0,-8 12-1 15,-10 12 1 1,2 8-1-16,5 12 0 0,15 2 1 15,22-3 0-15,21-7 0 0,26-8 0 32,27-8 0-32,23-13 0 0,12-9-2 0,8-18-1 15,-4-15-3 1,-3-12-3-16,-17-30-8 15,0-6-2-15,-32-27 4 16,-1 1 3-16,-21-16 2 0,-6 8 5 16,-10 5 3-1,-12 9 6-15,2 27 7 0,-14 9 2 16,9 37-3-16,-16 14-2 15,11 34 0-15,-6 20-2 16,6 28-1-16,-1 17-2 16,3 12 0-16,1 11-1 15,4 1-1-15,8-9 0 16,6-10-4-16,4-17-1 15,0-28-5-15,19-13-20 16,-8-29-8-16,11-19-2 16,-3-28-3-16</inkml:trace>
  <inkml:trace contextRef="#ctx0" brushRef="#br0" timeOffset="55041.07">15980 9702 71 0,'-6'-11'37'0,"6"11"-1"0,-31 21-2 0,8 7-26 15,-20 6-3 1,-6 7-2-16,-9 1-1 0,1 6 1 15,3-4-2-15,9-3 0 0,12-5 1 16,17-6-2 0,27-5 1-16,26-6 0 15,20-7 0-15,19-7-2 16,13-3 0-16,8-4-3 15,12 4-2-15,-8-10-8 16,16 11-6-16,-24-16-1 0,12 12 3 16,-20-17 5-1,4 2 5-15,-11-13 5 0,-7-12 6 16,-4-4 7-16,-28-21 10 15,6 8-1 1,-32-19-2-16,-2 17-4 0,-28-6-4 16,-7 17-3-16,-23 9-2 15,-10 19-1-15,-10 17-2 16,-3 21 0-16,3 16-2 15,12 14 1-15,17 11 0 16,20 8 0 0,25 7 0-16,24 2 1 0,22-2 0 15,17-3 1-15,10-5 1 0,4-2-1 16,-5-3 0-1,-11-5 0-15,-16-10 0 0,-22-6 0 16,-30-9-2 0,-28-9-2-16,-25 1-15 0,-34-25-21 15,-11-11-3 1,-25-19-4-16,-21-14-5 0</inkml:trace>
  <inkml:trace contextRef="#ctx0" brushRef="#br0" timeOffset="56342.07">5983 11307 95 0,'-14'-14'38'0,"14"14"-1"15,-14 5-2 1,19 20-25-16,-5 6-4 0,7 15-2 16,-4 14 0-1,2 12-1-15,-4 10 0 0,1 7-2 16,-2-2 0-1,-1-5-1-15,0-10-1 0,0-9 0 16,0-18-1-16,1-21 0 16,0-24-2-1,-3-13-2-15,0-17-4 0,-22-29-18 0,4-8-7 16,-15-17-3-1,-4 1-1-15,-18-10 18 16,6 13 14-16,-8-1 7 16,-1 1 10-16,18 14 20 0,-2 6 8 15,21 10-3 1,9 4 1-16,31 15-18 15,12-5-9-15,33 17-4 0,19 9-3 16,26 19 0-16,15 15-1 16,10 20 0-16,3 12 0 15,-4 13 0 1,-13 9 1-16,-21 9 0 0,-25 0 0 15,-27-2 0-15,-34-6 0 16,-23-10 1-16,-29-9-1 16,-20-9-1-16,-14-15-2 0,-8-10-2 15,9-5-5 1,-8-22-23-16,25-1-8 0,8-17-2 15,24 0-3 1,10-10-3-16</inkml:trace>
  <inkml:trace contextRef="#ctx0" brushRef="#br0" timeOffset="56552.07">6740 11620 93 0,'14'-13'40'0,"3"10"-2"16,-17 3-2-16,15 31-27 15,-9 1-4-15,0 14-3 0,-1 8-1 16,2 7-1 0,7 5-2-16,-3-5-1 15,9-4-6-15,-8-23-15 16,16-4-11-16,0-25-4 0,13-11-1 15,8-23-2-15</inkml:trace>
  <inkml:trace contextRef="#ctx0" brushRef="#br0" timeOffset="56832.08">7547 11609 76 0,'-5'-13'38'16,"-19"-2"0"-16,-3 10-3 0,-12-2-19 0,3 11-9 15,-10 8-4 1,4 4-2-16,4 8 1 15,13 4-2-15,19 3 1 16,14 4-1-16,18 2 0 0,15 3 1 16,13-3 0-1,6 2 0-15,1-1 0 0,-6 2 1 16,-18-5-1-1,-19-2 1-15,-21-7-2 16,-23-4 0-16,-21-3-6 0,-27-18-18 16,-4 2-13-16,-4-16-2 15,9-2-3-15,8-6-4 16</inkml:trace>
  <inkml:trace contextRef="#ctx0" brushRef="#br0" timeOffset="57532.08">8121 11550 93 0,'0'0'39'15,"21"-11"-3"-15,10 13 1 16,1 1-31 0,20 16-3-16,2 6-1 0,11 12-1 15,1 5 1-15,1 8-2 16,-14 1 2-16,-3 1-1 15,-14-2 0-15,-9-8 1 0,-13-10-1 16,-13-12 0 0,-12-12 0-16,-14-14-1 0,-8-9 1 15,-13-6-2 1,-6-4 1-16,-13-2-2 0,0 6 1 15,6 8 0 1,5 11 0-16,8 11 1 0,10 12-1 16,12 10 2-16,19 6-1 15,25 5 0-15,20-3 0 16,17-6 0-16,17-9 0 0,15-11-2 15,14-8-1 1,1-19-4-16,9-3-15 16,-23-27-15-16,-5-10-2 15,-22-19-2-15,-12-2 0 0</inkml:trace>
  <inkml:trace contextRef="#ctx0" brushRef="#br0" timeOffset="57732.08">9119 11400 81 0,'0'-22'39'0,"0"22"-4"15,7 20-5-15,-7 10-16 0,11 26-7 16,-11 12-2-1,3 16-1-15,-6 10-1 0,5 7-2 16,-2-4-1-16,-6-11-1 16,8-14-1-16,4-20-2 15,9-13-2 1,2-29-3-16,17-14-9 0,-12-33-17 15,13-19-2-15,-3-26-3 0,2-14 0 16</inkml:trace>
  <inkml:trace contextRef="#ctx0" brushRef="#br0" timeOffset="57882.08">9460 11271 58 0,'15'-47'39'0,"-9"29"-1"15,7 38 0 1,-5 18-13-16,4 34-16 0,-15 11-4 16,0 18-1-16,2 9-1 0,3 5-1 15,4-7-4 1,1-11-1-16,16-6-9 15,-7-27-22-15,24-11-4 16,0-26-3-16,8-15-3 16</inkml:trace>
  <inkml:trace contextRef="#ctx0" brushRef="#br0" timeOffset="58242.08">10161 11818 85 0,'3'19'40'16,"-20"-2"-2"0,-2 16-1-16,-14-1-31 0,7 14-3 15,-7 1 0-15,8 3 0 16,12-4-2-16,15-7 1 15,14-10-1-15,20-11 1 0,9-15 1 16,14-9-1 0,2-13 0-16,0-13 0 0,-14-8 0 15,-5-8-1 1,-20-6 1-16,-18 0-2 0,-14 0 1 15,-14 4-3 1,-6 7-1-16,-15 4-5 0,9 22-20 16,-15-2-11-16,18 10-4 15,6 1-1-15,27 8-4 16</inkml:trace>
  <inkml:trace contextRef="#ctx0" brushRef="#br0" timeOffset="58642.08">10711 11828 77 0,'6'29'41'0,"-6"10"-4"0,-12-1 0 16,11 6-31-16,-11-1-2 0,4 2 0 16,11-6-2-1,14-6-1-15,14-12 0 0,14-13 0 16,12-11 0-1,7-12 0-15,7-11 0 0,0-3-1 16,-7-4 1 0,-9-4-1-16,-12 0 1 0,-8 4-1 15,-9 2 0 1,-7 8 0-16,-6 6-1 0,-5 4 1 15,-8 13 0-15,0 0 0 0,-8 11 0 16,3 5 0 0,2 4 0-16,6 3 0 0,7 1 1 15,14-3 0 1,10-8 1-16,11-6-1 16,5-11 1-16,3-10 0 15,-5-13 0-15,-9-12-1 0,-12-13 0 16,-17-7-2-16,-22 3-2 15,-20-5-9 1,-3 12-25-16,-17 2-4 0,11 14-2 16,0 9-4-16</inkml:trace>
  <inkml:trace contextRef="#ctx0" brushRef="#br0" timeOffset="58982.08">12313 11518 78 0,'0'0'42'0,"-16"1"-1"0,19 24-2 15,-18 7-30-15,16 20-3 16,-9 10-2-16,0 17 0 16,6 10-2-16,9 3-1 0,5 0-4 15,5-11 0 1,12-3-1-16,5-19-4 15,16-6-5-15,-14-34-18 16,11-11-8-16,-17-25-2 0,-4-21-2 16</inkml:trace>
  <inkml:trace contextRef="#ctx0" brushRef="#br0" timeOffset="59202.08">12281 11570 78 0,'-44'-80'40'0,"13"2"-2"16,30 23-6-1,23-1-23-15,42 19-6 31,24 10 1-31,25 22-2 0,18 15 0 0,5 18 0 0,-8 17 0 16,-17 8 1 0,-29 12-1-16,-36 0 0 0,-42-2 0 15,-35-5 0-15,-38-12-1 0,-26-10-2 16,-16-3-2-1,-10-15-8-15,15 1-27 0,4-9-2 16,30 1-4 0,23-6-4-16</inkml:trace>
  <inkml:trace contextRef="#ctx0" brushRef="#br0" timeOffset="60072.08">13127 11890 85 0,'16'-1'40'16,"-16"1"-1"-16,16-14-2 15,4 3-35-15,15 8 0 16,8 4-1-16,9 7 0 16,6 4 0-16,6 15-1 15,1 10 1-15,-5 11 0 0,-16 5-1 16,-18 2 1-16,-11-2-1 15,-13-3 1 1,-12-8-1-16,-12-15 0 16,-10-17 0-16,-7-14 0 0,-9-12-1 15,-3-11 0-15,-6-4 0 16,-8-4 0-1,3 1 0-15,5 6-1 0,4 11 1 16,5 11 1-16,11 12-1 16,10 10 1-16,14 11 0 15,22 4 0-15,22 3 1 0,17-1-1 16,26-6 1-1,23-7-1-15,23-10 1 0,17-7 0 16,9-10 0 0,-1-8 0-16,-6-10 0 0,-15-7 0 15,-24-13 0 1,-19-4-1-16,-26-8 1 0,-21-4-1 15,-24-1 1-15,-18 4-1 16,-14 8 0-16,-12 10-1 16,-8 19 1-16,-8 15 0 0,-1 25-1 15,2 18 1 1,14 23-1-16,17 13 1 15,18 14 1-15,16 7 0 16,22 3 1-16,16 1 0 16,7-6 0-16,0-8 0 15,-11-11 0-15,-17-14-1 16,-25-17 0-16,-28-12-2 0,-24-17 0 15,-23-15 0 1,-17-14 0-16,-2-9-1 0,8-7 1 16,10-7 0-1,24-1 1-15,27-5-2 0,32-2 1 16,39-2 0-1,33-6 0-15,22-3 1 0,13-5-1 16,11-2 1 0,1-3 0-16,-5-1 0 0,-17 2 2 15,-21 5-2-15,-23 5 1 0,-19 5-1 16,-23 5 1-1,-14 6-1-15,-22 12-1 0,-12 14 1 16,-14 12 0 0,-8 10-1-16,-7 16 1 0,-1 14 0 15,11 13-1 1,15 14 2-16,24 3-1 0,22-3 0 15,24-1-2-15,21-13-5 16,35-1-16-16,3-24-13 16,13-15-2-16,-5-24-4 15,0-12-3-15</inkml:trace>
  <inkml:trace contextRef="#ctx0" brushRef="#br0" timeOffset="60362.08">15729 11180 80 0,'-4'-22'42'0,"4"22"-3"16,3 15 0-1,-3 20-33-15,10 20 0 0,-10 13-2 16,-2 16-1-1,-7 14 0-15,-3 6-1 0,-2 4 0 16,-1-5-1 0,3-6 0-16,11-8-1 0,12-12 0 15,15-14 1-15,18-16-2 0,7-13 2 16,12-15-3-1,1-12-1-15,9-4-7 16,-23-15-26-16,10-4-3 16,-12-9-3-16,-3-4-2 0</inkml:trace>
  <inkml:trace contextRef="#ctx0" brushRef="#br0" timeOffset="60663.08">16438 11721 74 0,'8'20'41'0,"-12"10"-3"15,-7 7-2-15,-3 8-24 16,-3 13-11-16,-4 7 1 16,6 3-1-1,14-1 1-15,16-9 0 0,19-8 1 16,16-13 0-16,15-11 0 0,5-18 0 15,8-15 0 1,-5-20 0-16,-10-17 0 0,-17-13-1 16,-18-12-2-1,-23-6-1-15,-19-3-2 0,-13 11-7 16,-23 1-25-1,9 14-4-15,-7 9-3 0,6 15-4 16</inkml:trace>
  <inkml:trace contextRef="#ctx0" brushRef="#br0" timeOffset="61033.08">17273 11887 57 0,'44'-27'39'16,"-2"-1"-1"-16,-14-6-2 0,5 5-23 0,-31-12-2 15,1 10-5 1,-23 3-2-16,-11 13 0 15,-16 10-2-15,-9 12-1 16,-11 13 0-16,-4 14 0 16,1 13-1-16,8 13 0 15,23 9 0-15,28 2 0 16,28 1 0-16,31-5 1 15,27-9-1-15,21-9 1 16,17-11-2-16,9-17-1 0,-1-15-3 16,-19-28-6-1,3-8-20-15,-28-32-6 0,-10-14-3 16,-19-26-3-1</inkml:trace>
  <inkml:trace contextRef="#ctx0" brushRef="#br0" timeOffset="61223.08">18054 11180 62 0,'2'-43'39'0,"-8"29"-3"0,1 40 1 0,-16 21-25 15,7 39-3-15,-15 15-4 0,-5 24 0 16,-8 11-1 0,2 5-1-16,0-8-1 15,7-9 0-15,8-12 0 16,10-19-2-16,14-14-4 0,8-32-5 15,21-11-20 1,-2-33-10-16,21-15 1 0,-1-24-4 16</inkml:trace>
  <inkml:trace contextRef="#ctx0" brushRef="#br0" timeOffset="61453.08">18335 11797 56 0,'45'-58'37'0,"-17"19"0"0,-8 23-3 16,-20 16-18-16,0 0-7 15,-43 23-4-15,-12 9-3 16,-21 0-1-1,-10 6 1-15,-13 1-2 0,-3 2 1 16,8 4-1-16,20 4 2 0,31 1-1 16,37 0 1-1,40 0-1-15,33-3 1 16,25-3-1-1,22-4 0-15,10-1-5 0,-10-18-23 0,1-1-9 16,-18-13-4 0,-15-9-1-16,-21-8-4 0</inkml:trace>
  <inkml:trace contextRef="#ctx0" brushRef="#br0" timeOffset="61913.08">19569 11840 84 0,'-4'-27'40'16,"-13"6"-2"-16,-26-4-1 0,-12 4-33 16,-18 4-2-1,-13 6-1-15,-14 4 0 0,-3 4-2 16,6 13 0-16,16 8 0 15,29 15 1-15,32 10 0 16,31 11 1-16,32 13 1 16,30 7 0-16,25 9 1 15,9 2 1-15,3 0 0 0,-17-9-1 16,-25-3 1-1,-33-15-3-15,-29-13-1 0,-37-4-9 16,-47-21-28 0,-16-17-4-16,-19-17-1 0,-8-19-5 15</inkml:trace>
  <inkml:trace contextRef="#ctx0" brushRef="#br0" timeOffset="81246.11">3953 9143 60 0,'-8'-10'31'0,"8"10"0"16,23 10-3-16,7 9-20 0,1 2-1 15,17 14 0 1,6-3-1-16,15 10 0 0,6-6 1 16,10 4-2-1,-4-7-1-15,4-3 0 0,-10-5-3 16,-7-6 0-1,-15-5-2-15,-12-7-2 0,-18-4-2 16,-17-14-4 0,-6 11-3-16,-21-37-11 0,1 6-9 15,-12-13-2-15,1-4 0 0,-10-10 0 16</inkml:trace>
  <inkml:trace contextRef="#ctx0" brushRef="#br0" timeOffset="81446.11">4420 8740 86 0,'2'-22'33'0,"-4"4"-1"0,2 18-2 15,-6 16-22-15,2 25-3 16,-9 18-4-16,-5 17 1 16,-4 15 0-16,-3 16 0 15,-4 7 0-15,1 7 1 16,-3-8-2-16,4-9 1 15,2-17-2-15,8-12 0 16,3-17-2-16,3-16 0 16,10-12-9-16,1-30-22 15,0 0 2-15,-11-40-5 16,11-7-2-16</inkml:trace>
  <inkml:trace contextRef="#ctx0" brushRef="#br0" timeOffset="81876.11">4032 8721 59 0,'1'-24'30'0,"2"10"1"0,-3 14-3 15,30 5-22-15,-13 15-1 0,10 19 1 16,3 10-1-1,9 16 1-15,1 5 0 16,11 13-1-16,-9 0 1 16,5 11-2-16,-6 0-1 0,3 0 0 31,-3-6-2-31,0-8 1 0,-4-11-2 15,0-11 2-15,-1-15-2 0,-3-17 1 16,-4-18-1-16,-6-18 0 16,-9-16 0-16,-10-11 0 15,-10-8 0 1,-16-6-1-16,-13 0 1 0,-12 5-1 15,-7 9-1-15,-13 12-4 16,5 25-26-16,-12 9-2 16,3 10-5-1,0 5-6-15</inkml:trace>
  <inkml:trace contextRef="#ctx0" brushRef="#br0" timeOffset="83847.11">4987 11672 37 0,'0'0'32'16,"14"-4"-1"-16,-14 4 0 0,-13-13-9 15,0 13-7 1,-30-12-4-16,-3 6-4 0,-30-9-1 15,-11 4 0 1,-22-7-3-16,-13 6 1 0,-18-1-3 16,0 2 1-1,1 0-2-15,7 4 0 0,15 3-1 16,12 1-2-1,26 8-5-15,8-5-23 0,32 7-1 16,13-5-4-16,26-2-2 16</inkml:trace>
  <inkml:trace contextRef="#ctx0" brushRef="#br0" timeOffset="84227.11">4993 11790 70 0,'0'0'33'16,"0"0"0"-16,0 0-3 0,-30-22-17 15,3 18-4 1,-23-8-1-16,-15 4-3 0,-25-4 0 15,-13 3-1 1,-16-2-1-16,-10 3-1 0,-6-2 0 16,-2 2-1-1,4 1-1-15,11 0-1 0,13 3-2 16,6-6-4-1,23 10-24-15,-2-8-2 0,23 6-5 16,8-7 0-16</inkml:trace>
  <inkml:trace contextRef="#ctx0" brushRef="#br0" timeOffset="92428.13">1790 12779 88 0,'0'0'40'0,"-6"17"-3"16,16 15 1-16,4 2-30 16,2 18-2-16,-2 5 0 0,3 7-2 15,-2-2-1 1,0-4 1-16,3-6-1 0,1-9 0 15,7-11 0 1,10-9-2-16,8-13 1 0,12-7-1 16,6-9 0-1,11-5-1-15,5-6 1 0,7 0-2 16,-1-1 2-16,-3 2 0 15,-2 2 0-15,-3 4-1 16,0 0 0-16,-3 0 0 0,-5 2 0 16,-3 2 0-1,3-1 1-15,13 7-1 16,7 2 0-16,10 4 1 15,12 6 1-15,10 5-2 0,18 4 0 16,12-1 0 0,9 1 0-16,1-6 0 15,4-4 0-15,5-4 0 0,-3-6 0 16,0-5 0-16,-4-4 0 15,-1-4 0-15,-4-7 0 16,-5-5 0-16,-3-7 0 16,-10-8-2-16,-2-9 1 0,-8-3 0 15,-7-3 0 1,-7 3 1-16,-5 10-1 15,6 18 1-15,7 25 0 16,16 25 0-16,10 19 1 0,9 18-1 16,12 16-1-16,12 6 1 15,8 2-1 1,3-11 1-16,-8-16-1 0,-5-16 0 15,-6-16-1-15,-8-15 0 16,-8-14 0-16,-11-14 0 16,-8-11 0-1,-8-8 0-15,-3-3 0 0,-1 2 1 16,5 14 1-16,10 15 0 15,11 12 1-15,9 17 0 16,8 13 1-16,11 14-1 0,4 5 1 16,8 1-1-1,-3-12-1-15,-6-10 1 0,-1-12-2 16,0-13 0-1,3-19 0-15,-3-15-1 16,0-14 0-16,-4-15 0 16,7-7 1-16,3-3 1 0,3 4 1 15,11 15 0 1,11 17 1-16,7 20 1 0,15 19-1 15,13 17 1-15,10 10-1 16,10 9 1-16,6-6-2 16,-2-9-1-16,-3-13 0 15,1-15-1 1,-3-14 0-16,-1-18 0 0,-4-12 0 15,7-13-2-15,3-7 2 16,6-6-1-16,7 8 2 16,10 9-2-16,5 14 3 0,11 21-2 15,0 18 1-15,4 14 1 16,1 12-1-16,2 8 0 15,-2 1 0 1,1-10 1-16,-1-9-1 0,-5-15 0 16,6-12 0-1,0-11-1-15,9-13 2 0,0-8-2 16,7-6 1-1,2 1 0-15,7 3-1 0,5 8 2 16,3 14-1-16,6 17 1 0,2 16 0 16,12 12 0-1,2 12-1-15,8 8 1 0,6 3-1 16,3 0 0-1,1-8-1-15,-6-10-1 0,-9-7-2 16,-21-18-11 0,-3 1-25-16,-34-15-4 0,-19-4-3 15,-28-5-5 1</inkml:trace>
  <inkml:trace contextRef="#ctx0" brushRef="#br0" timeOffset="97299.13">5443 12284 65 0,'0'0'35'15,"0"0"-4"1,0 0-1-16,0 0-14 16,0 0-7-16,0 0-3 15,0 0-4-15,0 0-1 0,0 0-2 16,0 0-4-1,0 0 0-15,-8 14 0 16,8-14 0-16,-10 13 2 16,-3-10-3-16,13-3 3 0,-29 10 0 15,12-8 2-15,0 1 2 16,-2-3 2-1,1 2 0-15,1-3-1 0,17 1 3 16,-22 0-1-16,22 0 0 16,-13 2 0-16,13-2 0 15,-14 7 1 1,14-7-3-16,-16 9 1 0,4-2-1 15,1 2 0 1,0 0-1-16,-3 3 2 0,2 0-2 16,-4 0 1-16,3 2 0 0,-4 0-1 15,4 2 1 1,-7 0-1-16,1 2 0 0,-4 3 0 15,1 5 0 1,-3 1 0-16,-1 4-1 0,0 6 0 16,1 4 1-1,1 4-1-15,5 2 0 0,4 3 0 16,5 1 1-16,5 1-1 15,3-1 1-15,2 1-1 16,7-1 1-16,-2-4-1 0,4 1 1 16,-2-5-1-1,2-3 1-15,-1-3-1 16,2-5 0-16,1-6-1 15,-4-5 1-15,-2-4 0 16,1-5 0-16,-6-12 0 16,11 12 0-16,-11-12 0 15,0 0 0-15,0 0 0 0,15-10 0 16,-15 10 1-1,15-18-1-15,-15 18 0 0,19-19 0 16,-19 19 0 0,22-16 0-16,-22 16 0 0,20-8 0 15,-20 8 1 1,15-4-1-16,-15 4 0 0,11 1-1 15,-11-1 2 1,15 9-1-16,-15-9 0 0,18 15 0 16,-6-5 0-16,-2 1 0 15,3 1 0-15,-2 0 0 16,0 0-1-16,-11-12 1 0,20 20 0 15,-20-20 0 1,19 16 0-16,-19-16 1 0,12 10-1 16,-12-10 0-1,0 0 0-15,12 5 0 0,-12-5-1 16,0 0 1-16,0 0 0 15,15 16 0 1,-6-3-1-16,1 5 1 0,2 5 0 16,4 3 0-16,2 2 0 15,-2 4 0-15,0-3-1 16,-4 1 1-1,1-6 0-15,-5-4 0 0,-1-4 0 16,-7-16 1-16,5 13-1 16,-5-13 1-16,-3-14-1 15,3-6 1-15,0-9-1 0,0-6 0 16,0-9 1-1,-1-3-1-15,1-5 0 0,-1 3 0 16,-1 1 0 0,1 7 0-16,-3 9 0 0,2 6 0 15,0 11 0 1,2 15 0-16,0 0-1 0,15 11 1 15,-4 9 0 1,1 9 0-16,3 3 0 0,1 5 0 16,-2 4 0-16,-5-1 0 0,-4-1-1 15,-6-4 2 1,-11-5-1-16,-10-9 0 15,-14-4 0-15,-6-10 0 16,-8-9 1-16,-8-1-1 0,-5-7 0 16,1 1 1-1,0 0-1-15,9 3-1 16,7 3 0-16,6 4 0 0,12 7-2 15,7-1-3-15,21 12-24 16,0-19-4-16,-3 21-3 16,3-21-4-1</inkml:trace>
  <inkml:trace contextRef="#ctx0" brushRef="#br0" timeOffset="99390.14">6125 13893 70 0,'0'-12'35'15,"-5"-7"0"-15,5 7-1 16,-5-6-17-16,5 18-6 15,-4-11-4-15,4 11-1 0,-1 26-2 16,2 6-1-16,-1 12 0 16,1 17-2-1,3 16 1-15,3 13 0 0,1 6-1 16,4 2 0-16,3-3-1 15,0-6 0-15,4-7-1 16,1-16-1 0,-2-12-3-16,-10-24-15 0,-1-4-17 15,-7-26 0-15,-22-3-1 16,-11-21-5-16</inkml:trace>
  <inkml:trace contextRef="#ctx0" brushRef="#br0" timeOffset="99790.14">5724 14279 86 0,'27'0'36'0,"2"-2"-3"0,12 3-1 16,0-6-24-16,14 5-3 15,5-5-1-15,8 4-1 16,3-5-1-16,0 3-1 0,-1 0 1 15,-6 3-1 1,-9 3 0-16,-6 4 0 16,-10 6 0-16,-7 9 1 15,-10 5-1-15,-5 7 1 16,-9 2 0-1,-1 7 1-15,-5-2-1 0,-1 1 0 16,-2-6-1-16,0-4 1 0,0-9 0 16,0-4-1-1,1-19 1-15,3 13-1 0,-3-13 0 16,14-17-1-1,-2-3 1-15,3-6 0 0,6-8-1 16,4-6-1 0,6-7 1-16,1 3-1 0,0 1 0 15,1 4 0 1,3 11-2-16,-5 7-3 0,8 22-25 15,-16-2-7-15,4 14-1 16,-10-1-4-16</inkml:trace>
  <inkml:trace contextRef="#ctx0" brushRef="#br0" timeOffset="100250.14">7112 14343 81 0,'0'-21'37'0,"0"21"-2"0,0 0-2 16,-1 22-16-1,-7-1-11-15,5 16-2 0,-1 2-1 16,4 8 0-1,4 1-1-15,8-2 0 0,9-6 1 16,11-5-2 0,9-12 1-16,9-9 1 0,3-11-1 15,5-10 0 1,-6-13 1-16,-2-9-1 0,-13-10-1 15,-10-7 1-15,-13-3-3 0,-14-3-1 16,-7 9-1 0,-13 1-4-16,4 22-10 15,-16-7-20-15,9 20-1 16,-5-3-2-16,9 16-2 0</inkml:trace>
  <inkml:trace contextRef="#ctx0" brushRef="#br0" timeOffset="100690.14">7718 14339 101 0,'11'2'36'0,"-11"-2"-1"0,14 23-3 0,-15-4-25 16,5 12-2-1,-7 3-2-15,3 5-1 0,-2 0 0 16,2-3 0 0,-1-7-1-16,0-7 0 0,1-9 0 15,0-13 0 1,11-2-1-16,1-13 0 0,1-9 1 15,6-7-2-15,3-6 1 16,5-3-2-16,4 2 2 16,1 3-2-16,4 6 2 15,0 12-1-15,3 13 0 16,-1 12 1-16,-2 14-1 15,-6 9 1-15,-4 8 0 16,-7 4 0-16,-7 5-1 0,-11-6-5 16,6 5-26-16,-10-17-3 15,8-3-3 1,2-15-2-16</inkml:trace>
  <inkml:trace contextRef="#ctx0" brushRef="#br0" timeOffset="101030.14">8822 14432 85 0,'0'0'37'15,"-13"-7"-2"-15,13 7-1 16,-35-21-22-16,15 15-4 16,-14-6-2-16,2 10-2 0,-7 2-1 15,2 9 0 1,-2 10-1-16,6 9-1 0,6 7 0 15,8 5 0-15,11 3 0 0,10 1-1 16,16-2 1 0,17-6-1-16,15-6 0 15,9-7-3-15,11-4-1 16,-6-10-29-16,17-1-6 0,-6-13-1 15,-8 0-3 1</inkml:trace>
  <inkml:trace contextRef="#ctx0" brushRef="#br0" timeOffset="101660.14">9247 14382 62 0,'0'0'37'16,"22"-14"0"0,-13-3-1-16,10 12-10 0,-9-14-15 15,14 11-4-15,1 0-3 16,6 8-2-16,2 7-1 15,4 11 0-15,-2 10-2 16,0 5 2-16,-2 7-2 16,-4 0 2-16,-8 0-2 0,-4-3 2 15,-8-7-1 1,-5-7 1-16,-7-10-1 0,3-13 1 15,-30 5-1 1,1-11 0-16,-10-2 1 0,-8-2-1 16,-5 2 0-1,-3 0 0-15,-1 9 0 0,2 6 0 16,12 6-1-1,7 5 1-15,11 4 0 0,18 2-1 16,17 0 1-16,14-2-1 16,19-6 1-16,13-6-2 15,14-7 0-15,4-14-5 16,13 2-27-16,-14-21-1 15,2-1-4-15,-15-16-1 0</inkml:trace>
  <inkml:trace contextRef="#ctx0" brushRef="#br0" timeOffset="101841.14">9885 14010 95 0,'0'0'39'16,"2"13"-3"-16,7 23-1 0,-6 10-28 15,5 18-2-15,-2 7-2 16,6 12 1-16,1 1-3 15,3-3-2 1,4-4-2-16,-3-18-6 0,11-4-24 16,-13-29-5-16,3-9-1 15,-18-17-3-15</inkml:trace>
  <inkml:trace contextRef="#ctx0" brushRef="#br0" timeOffset="101961.14">9911 14473 58 0,'0'0'35'0,"10"-8"-5"0,17 8-4 16,18 1-32-1,7 3-24-15,7 3-3 0,1 0-3 16</inkml:trace>
  <inkml:trace contextRef="#ctx0" brushRef="#br0" timeOffset="102301.14">10406 14619 89 0,'0'0'37'0,"23"-5"-1"0,-1-11-2 15,19 3-26 1,-7-10-3-16,9 1-2 15,-8-3-1-15,3-1-1 0,-18-1-1 16,-12 2 0-16,-14 2 0 16,-10 5 0-16,-14 7 0 15,-11 6 0 1,-1 11 0-16,-6 9 0 0,3 9 1 15,8 11 0-15,9 9 0 16,10 4 0-16,18 5 0 16,21-1 0-1,18-4 1-15,23-4-3 0,18-7 1 16,10-12-4-16,12-3-5 0,-4-21-26 15,16-5-3 1,-16-16-2-16,2-4-2 0</inkml:trace>
  <inkml:trace contextRef="#ctx0" brushRef="#br0" timeOffset="102541.14">11568 14046 80 0,'0'0'40'15,"7"36"-2"-15,8 9-1 0,-11 8-29 16,10 14-2 0,-5 6-2-16,5 8-1 15,-2-1-2-15,-1-5-1 16,0-7-2-1,-4-16-4-15,7-2-26 0,-8-24-5 0,0-7-3 16,-6-19-2 0</inkml:trace>
  <inkml:trace contextRef="#ctx0" brushRef="#br0" timeOffset="102711.14">11419 14472 79 0,'60'3'39'0,"12"-2"-6"0,21 9 0 15,5 2-32 1,-3 2-32-16,3 0-2 0,-15-7-5 16,-11-3-4-1</inkml:trace>
  <inkml:trace contextRef="#ctx0" brushRef="#br0" timeOffset="103391.14">12509 14655 28 0,'5'-13'36'15,"-5"-4"-7"1,3 1-27-16,-6 5-24 0,-10-11-6 16,3 4-6-1</inkml:trace>
  <inkml:trace contextRef="#ctx0" brushRef="#br0" timeOffset="104321.14">1017 15499 107 0,'-22'-81'41'0,"22"81"-1"16,0 0-2-16,0 0-33 15,0 0-1-15,0 0-3 0,22 97 0 16,-5-13-1 0,6 9 1-16,1 7-1 0,3-1-1 15,-1 1 1-15,-4-10-1 16,0-16 1-16,1-18-1 15,-23-56 1-15,29 63-1 0,-29-63 1 32,0 0 0-32,0 0 1 0,15-67-1 15,-21 10 0-15,-4-22 0 16,0-13 0-16,-9-10 0 0,1-5 1 15,0 10-1-15,5 6 0 16,7 14 0 0,4 20 1-16,2 57-1 0,0 0 1 15,66 13-1-15,-9 53-2 16,18 24 1-16,14 15-1 15,12 13 1 1,8 4-1-16,8-2-1 0,5-14 0 16,-4-13 1-16,-4-24 2 15,-10-25-1-15,1-19 0 16,-12-25 1-16,-8-25 0 0,-17-20 2 15,-12-16 0 1,-17-32 0-16,-16-23 0 0,-20-15-2 16,-17-15 2-1,-17-11-2-15,-3-1 1 0,-3 5-1 16,1 12-2-1,15 32-2-15,6 20-3 0,30 42-25 16,-4 13-6 0,22 33-2-16,-3 15-3 0</inkml:trace>
  <inkml:trace contextRef="#ctx0" brushRef="#br0" timeOffset="104701.14">3096 15138 89 0,'41'-8'39'0,"-18"2"-3"15,-4 18 1-15,-16 7-31 0,-5 22-1 16,-12 16-2 0,-15 20 1-16,-6 18-2 0,0 13 0 15,1 6-1 1,9-5 0-16,22-4-3 0,19-10 1 15,30-18 0 1,36-20 0-16,32-22 0 0,23-22 1 16,14-21 1-1,6-6 1-15,-14-18 0 0,-14-12 0 16,-29-20 1-16,-31-7-2 15,-39-13 0-15,-35-6 1 16,-35-9-2-16,-33-10 0 0,-24 3-1 16,-23 5-2-1,-5 32-3-15,-4 14-3 0,21 37-27 16,3 14-3-1,25 31-1-15,23 19-3 0</inkml:trace>
  <inkml:trace contextRef="#ctx0" brushRef="#br0" timeOffset="104971.14">5306 16351 88 0,'40'48'44'0,"-59"-6"-6"0,-43 19 0 16,-67 7-34 0,-58 20 1-16,-57 13-2 0,-41 16 1 15,-31 14-3 1,-12 0 2-16,2 1-4 0,20-9-1 15,53-14-26 1,39-20-12-16,62-29-4 0,52-23-4 16</inkml:trace>
  <inkml:trace contextRef="#ctx0" brushRef="#br0" timeOffset="105962.14">12410 14461 27 0,'0'0'40'0,"-20"4"0"0,-2-15-6 15,5 8-5-15,-14-19-12 16,18 12-5 0,-4-11-4-16,17 7-2 0,15-1-2 15,16 8-2-15,15 2 0 16,14 7 0-16,8 7-2 15,8 7 0 1,2 11 0-16,-3 9 1 16,-9 7-1-16,-12 6 1 0,-14 5-1 15,-11-1-1-15,-11-1 1 16,-15-6-1-16,-10-8 2 15,-11-12-2-15,-10-9 0 16,-8-14 1-16,-11-8-1 0,-5-8 1 16,-2-7 0-1,-4 0 0-15,4 1-1 0,4 5 1 16,7 9-1-1,9 9 0-15,12 11 0 0,12 10 1 16,14 6-1 0,16 3 0-16,9 1 0 0,11-3-1 15,20-5-2 1,5-17-1-16,20 3-13 0,-8-28-19 15,10-6-3-15,-6-18-2 0,4-6 0 16</inkml:trace>
  <inkml:trace contextRef="#ctx0" brushRef="#br0" timeOffset="106302.15">13375 14228 71 0,'0'-46'41'16,"-11"17"-2"-16,11 29 1 0,-25 18-28 16,19 33-4-16,-4 11-3 15,5 15 0-15,-1 6-2 16,2 7-1-16,3-2 0 15,2-3-1 1,1-15 0-16,3-12-1 0,-1-16 0 16,5-13-1-16,4-19 1 15,9-13-1-15,4-14-1 16,6-12 1-1,6-4 0-15,1-4-1 0,6 5 1 16,-2 5 0-16,2 14-1 0,-8 11 2 16,0 13-1-1,-9 14 1-15,-9 4 0 0,-9 6-1 16,-11 0 1-1,-12-3 0-15,-14-8 1 0,-13-9-2 16,-7-6 0 0,-8-16-7-16,15 2-29 0,-11-18-2 15,17-3-4 1,10-10-2-16</inkml:trace>
  <inkml:trace contextRef="#ctx0" brushRef="#br0" timeOffset="106762.15">14376 14179 73 0,'0'0'42'16,"-10"24"-3"-16,-8 10 0 0,-12 9-34 15,5 20 0 1,-8 8-1-16,7 13-1 0,10 5-1 15,10 7-1-15,13-7 1 16,14-6-1 0,18-16 0-16,16-10-1 15,17-23 1-15,8-13 0 0,4-16-1 16,-1-21 1-16,-7-13-1 15,-9-13 0-15,-14-6 0 16,-23-9-1-16,-20 4 0 0,-17 2 0 16,-13 5 1-1,-15 13-1-15,-9 16 1 0,-7 14 1 16,-1 12-2-1,7 14 1-15,10 12 1 0,14 11-2 16,21 3 2 0,25 2 0-16,26-4 0 0,29 1 0 15,23-9 0 1,19-5 1-16,16-9-1 0,10-6-1 15,1-2-3-15,-17-16-16 0,-5 6-21 16,-24-17-2 0,-28-7-4-16,-36-13-4 15</inkml:trace>
  <inkml:trace contextRef="#ctx0" brushRef="#br0" timeOffset="112544.15">6471 15887 88 0,'-8'-21'41'15,"8"9"-5"-15,-5-2 1 0,5 14-28 16,11 18-3-1,-4 11-1-15,1 8-3 0,3 13 1 16,-3 7-2-16,4 2 1 0,-1 2-2 16,1-9 0-1,-1-7 0-15,-3-10-1 16,0-10 1-16,7-17 1 15,2-9-1-15,4-8 0 0,4-16 1 16,-1-8 0 0,5-9-1-16,2-9 2 15,3-9-2-15,1-1 0 16,1 1 1-16,-4 3-2 0,2 12 2 15,3 12-2-15,9 13-1 16,-3 14-3 0,13 30-19-16,-9-3-15 0,4 15 0 15,-9-2-3-15,3 7-4 16</inkml:trace>
  <inkml:trace contextRef="#ctx0" brushRef="#br0" timeOffset="112935.15">7323 16264 89 0,'0'0'41'0,"12"-3"-6"0,-12 3 1 16,0 0-28-1,16-11-2-15,-9-6-1 16,12-1-1-16,2-6-1 15,6 2-2-15,3-7 1 0,3-2-1 16,-6-2 0 0,-6-1-1-16,-11 5 1 0,-10 2-2 15,-13 3 1-15,-11 5-1 0,-10 5 1 16,-10 9-1-1,2 5 0-15,0 11 1 16,0 8 0 0,6 8 0-16,8 13 0 0,14 4 2 0,15 0-2 15,19-1 2 1,21 0-2-16,20-8 0 15,18-1 1-15,10-8-2 0,7-13-1 16,-2-10-3-16,4 4-18 16,-26-14-17-16,-12 0 2 15,-27-17-4 1,-16 1-4-16</inkml:trace>
  <inkml:trace contextRef="#ctx0" brushRef="#br0" timeOffset="113285.16">8083 16004 88 0,'14'-2'41'16,"-14"2"-4"-1,0 0 2-15,0 0-30 0,-14 17-1 16,-9 1-3-1,-4 14-2-15,-1 1 0 0,1 4 0 16,4 1-1 0,10-3-2-16,14-1 1 0,15-5-1 15,25-7 0-15,20-13 2 16,11-5-1-16,7-9-1 15,-1-14 1-15,-5-4 1 0,-14-10-1 16,-16-1 0 0,-26-4-1-16,-29 0-3 15,-20 2 0-15,-15 2-2 16,-2 18-4-16,-17-13-20 0,10 19-10 15,-3-3-2-15,17 11-3 16,8-5 0 0</inkml:trace>
  <inkml:trace contextRef="#ctx0" brushRef="#br0" timeOffset="113665.16">8624 16081 56 0,'21'2'40'0,"-21"-2"-2"0,14 28 0 16,-11-11-9-1,14 14-17-15,-14-5-6 0,3 7-2 16,-2-1-1-1,3-1 0-15,-3-6-1 0,-4-25-1 16,6 13 0 0,-6-13 0-16,11-25-1 0,-2-3 1 15,9-8-1-15,6-6 0 0,10-5-1 16,6 0 0-1,8 3 0-15,9 4-1 16,4 17 0-16,0 9-1 16,4 10-1-16,-6 8-3 15,6 18-18-15,-19-5-12 16,0 7-2-16,-10-5-3 15,2 14-1-15</inkml:trace>
  <inkml:trace contextRef="#ctx0" brushRef="#br0" timeOffset="114066.16">9583 16295 56 0,'12'11'36'15,"5"1"0"1,-7-10-4-16,10 1-14 0,-6-13-8 16,10 5-3-16,-8-20-2 15,5 4-1-15,-9-10-1 16,-3 1 2-1,-5-5-2-15,-5 3-1 0,-10-2 0 16,-5 6-1-16,-7 11 1 0,-6 5-2 16,-5 7 1-1,-6 8 0-15,1 3-1 0,1 5 0 16,1 4 0-1,8 13 0-15,8-1 0 0,11 2 1 16,17-5-1 0,17 3 1-16,17 0 0 0,17 1-1 15,11 1 1 1,9-2-2-16,5 6 2 0,-1 6-2 15,-9 21 2-15,-11 8-1 16,-21 5 0-16,-20 4 2 16,-25-2-1-16,-23-9 1 0,-24-8-1 15,-22-13-1 1,-9-24 0-16,-7-24-3 15,12 1-11-15,0-36-25 16,34-8-1-16,21-17-3 0,35-5-5 16</inkml:trace>
  <inkml:trace contextRef="#ctx0" brushRef="#br0" timeOffset="115106.16">10740 16169 69 0,'-1'-17'40'0,"12"12"-2"16,-8-15-1 0,9 13-21-16,-21-20-6 0,-2 15-4 15,-15-9-1 1,-2 5-2-16,-9 1-1 0,-8 4 0 15,-4 5-1-15,-3 8-1 0,-1 7 0 16,6 6 0 0,6 7 0-16,8 11 0 15,6 4-1-15,6 1 1 16,13-5 0-16,10 0 0 0,15-8-1 15,12-3 1 1,15-3 0-16,5-13 0 16,7-8 1-16,3-3-1 0,-3-2-1 15,-5-6 2-15,-10-11-2 16,-13-2 1-16,-16-2 0 15,-9 1-1 1,-6 3 1-16,-6 2-1 0,-1 6 2 16,10 16-1-16,-20-2 0 15,15 21 1-15,12 7-2 16,6 4 1-1,8 1 0-15,8 5 0 0,7-5 0 16,7-1 0-16,2-3 1 0,9-12-1 16,-5-5 1-1,3-6 0-15,-3-6-1 0,-5-5 1 16,-6-4-2-1,-5-4 3-15,-2-11-3 0,-10 8 2 16,-3-11-2 0,-6-2 1-16,-6 6 0 0,-2 3-1 15,-4 2 1 1,-1 2 0-16,1 18 0 0,-3-17 0 15,3 17 0-15,0 0 0 16,0 0 0-16,13 16-1 16,-13-16 1-16,22 17 1 0,-9-1-2 15,-1 0 2 1,0 4-2-16,-2 3 1 15,-1 2 0-15,-7-7 0 16,-3 13 0-16,-2-10-1 16,1-2 2-16,2 4-2 0,-1-8 2 15,3-4 0 1,-2-11-1-16,0 0 1 0,14-1-1 15,-7-13 2 1,3-5-3-16,-3-20 2 0,2 0-2 16,0-2 0-1,1-2 0-15,2 6 1 0,-3-1 0 16,2 5-1-1,-2 8 0-15,3 20 0 0,4 5 0 16,4 7 1-16,0 7-1 0,1 15 0 31,6 6 1-31,1 3-1 0,2 4 1 0,-5 0 0 16,-2 4 0-1,-12-1-3-15,3 4-4 0,-14-25-13 16,12 4-20 0,-3-17-1-16,12-6-5 15,-2-13 0-15</inkml:trace>
  <inkml:trace contextRef="#ctx0" brushRef="#br0" timeOffset="115366.16">12220 16185 60 0,'-26'-15'41'0,"9"4"-3"0,-2-3-2 15,14 28-24 1,-10-12-1-16,12 18-5 0,-3 4-2 15,7 6-2 1,1 1 0-16,3 5-2 0,-1-1 0 16,1-14-4-1,11 4-8-15,-16-25-27 0,17 12 0 16,-3-20-3-1,5-6-4-15</inkml:trace>
  <inkml:trace contextRef="#ctx0" brushRef="#br0" timeOffset="115946.16">12231 16100 67 0,'-10'-14'42'16,"10"14"-3"-16,24-2-4 0,6 4-27 15,-4-4-4 1,13 5-2-16,9-1 0 15,13 2-2-15,5 0 1 0,-3-2-1 16,-2 3 0-16,-7 0 0 16,-6-1 1-16,-14 1-1 15,-14 2 0 1,-13 7 1-16,-16 5-1 0,-13 1 2 15,-18 2-1-15,-7 4-2 16,-12 1 3-16,0 3-2 16,1-1 2-16,10-4-2 0,14 0 1 15,24 2-1 1,31-7 2-16,29-1-1 0,22-3 0 15,23-5 0 1,14-5-1-16,8-6 0 0,0-12 0 16,-3-6-1-1,-13 0 0-15,-18-5 2 0,-17-2-3 16,-21-2 3-1,-18 1-1-15,-22 1 1 0,-18 0-2 16,-18 1 1-16,-16 6 0 0,-7 11-1 16,-13 8 1-1,-1 8-1-15,1 9 2 16,6 9-2-16,11 11 3 15,19 14-1-15,20 2 1 0,21-2-2 16,25 0 2 0,19 1-1-16,21-13 0 15,13 1-1-15,8-15-2 16,-2-18-2-16,-2-2-5 0,-16-29-21 15,-4-8-11-15,-23-21-1 16,-15-2-5 0</inkml:trace>
  <inkml:trace contextRef="#ctx0" brushRef="#br0" timeOffset="116136.16">12490 15634 71 0,'-37'-7'23'0,"20"-1"-22"0,20-5-2 15,25-3-40 1,-9-7-5-16</inkml:trace>
  <inkml:trace contextRef="#ctx0" brushRef="#br0" timeOffset="128567.18">14333 16387 58 0,'0'0'41'0,"-16"-6"0"0,16 6-11 15,-13-8-18 1,13 8-2-16,13-4-3 15,11 6-2-15,10-6 0 16,21 5-2-16,20 0 0 0,24 1 0 16,24-2-1-1,19 5 1-15,7-3-2 16,7 3 0-16,-1 3-2 15,-10 2 1-15,-10-4-2 16,-24 5-2-16,-16 4-5 0,-41-13-16 16,-10 9-16-1,-32-9-1-15,-12-2-5 0,-42 8 2 16</inkml:trace>
  <inkml:trace contextRef="#ctx0" brushRef="#br0" timeOffset="128847.18">14534 16759 58 0,'30'17'43'0,"20"4"-1"15,16-17-3-15,30 5-26 16,6-11-5-16,24 4-2 0,5-6-3 16,8 1 0-16,-5 1-3 15,-10-2-2-15,-14 5-3 16,-32-12-15-16,-15 7-20 15,-25-6-1-15,-22-1-4 16,-23-10-2-16</inkml:trace>
  <inkml:trace contextRef="#ctx0" brushRef="#br0" timeOffset="129197.18">15368 15994 58 0,'9'-15'41'0,"7"8"-2"16,3 3-3 0,17 13-27-16,-3 0-4 0,14 13 0 15,6 2-2 1,13 16 0-16,3 3-2 0,7 5 0 15,-3 1 0-15,-7 7-1 16,-12 2 0-16,-13 3 0 16,-19 1 1-16,-18-5-1 0,-23 2 1 15,-21 2 1 1,-23-3-2-16,-24-2-2 15,-9 7-15-15,-16-15-20 16,2-11-4-16,9-14-3 0,15-15-2 16</inkml:trace>
  <inkml:trace contextRef="#ctx0" brushRef="#br0" timeOffset="130168.18">17175 15959 69 0,'9'-25'42'16,"3"7"-2"-16,-3-4-3 0,9 17-25 16,-18 5-5-16,19 15-3 0,-12 10-1 15,0 16 0 1,-4 14-2-16,1 7 0 0,-4 8 0 15,-2 2-1 1,-3-7 0-16,-1-5 0 0,-1-7 0 16,3-15-1-1,1-7 1-15,0-14-1 0,3-17 0 16,0 0 0-16,-8-23 0 15,-1 0-2-15,-5-1 1 16,-12-1 0-16,-6-6 0 16,-10 9 0-1,-4 11 0-15,-4 7 0 0,0 5 1 16,5 8 1-1,5 3 1-15,9 8 0 0,11 7 0 16,13 2 0-16,12-2 0 16,14 3 1-16,16-4-2 15,12-4 1-15,10 4-2 0,7-12-2 16,13 7-16-1,-11-26-18-15,2-4-3 0,-10-16-2 16,-14-1-5 0</inkml:trace>
  <inkml:trace contextRef="#ctx0" brushRef="#br0" timeOffset="130488.18">17474 16126 72 0,'16'2'45'15,"-4"9"-6"-15,5 11 2 16,-12-11-31-16,4 19-5 15,-10 1 0-15,1 6-3 16,-3-5 0-16,6-2-1 0,5-11 0 16,7-1-2-1,10-8 2-15,7-5 1 16,7-8-2-16,7-6 1 0,-3-1 1 15,-1-3-1 1,-7-4-1-16,-13-2 1 0,-7 1-3 16,-14 0-2-1,-1 18-12-15,-18-30-25 0,6 17 2 16,-8-10-6-16,5 6-4 15</inkml:trace>
  <inkml:trace contextRef="#ctx0" brushRef="#br0" timeOffset="130798.18">18016 16170 52 0,'13'-11'42'0,"5"13"1"15,-5-5-4 1,9 23-16-16,-9-14-11 0,8 21-6 15,-5 0-1 1,4 7-2-16,-2-3 0 0,1-8-1 16,-6-1-1-16,0-9-1 15,-13-13 1-15,19 2 0 16,-10-14-1-16,-1-7 0 0,1-10 0 15,1-5 1 1,2-6 0 0,1 5-1-16,4 0 0 0,3 7 0 15,4 10-3-15,1 5 0 0,6 22-4 16,-13-9-21-16,14 19-12 15,-5-6-3 1,2 7-2-16,-6-8-3 0</inkml:trace>
  <inkml:trace contextRef="#ctx0" brushRef="#br0" timeOffset="131618.18">18839 16178 64 0,'-8'-16'40'0,"8"16"2"16,0 0-4 0,-6 13-21-16,6-13-8 0,-4 33-4 15,5-8-1 1,5 3-1-16,5-2-1 0,5-5-1 15,8-8-1 1,5-4 0-16,5-9 1 0,2-4-1 16,4-7 0-16,-2-5 0 0,-4-12-1 31,-5-2 1-31,-5 1 0 0,-9-3-1 15,-4 6 1-15,-3 3-1 16,-6 7 2-16,-2 16-1 0,0 0 0 16,-6 21 1-1,-1 0 0-15,4 6-1 16,-3 1 2-16,5-2-2 0,1 0 2 15,4-2-2-15,9-17 1 16,8-4 0-16,11-7 0 16,8-2 0-1,6-14-1-15,6-5 1 0,4 0-2 16,-1-3 1-1,-1 5 0-15,-7 3-2 0,-7 3 2 16,-9 14-1 0,-8 15 0-16,-12 6 1 0,-8 5-1 15,-6 4 1-15,-1 1 1 0,0 1-2 16,3 1 2-1,4-12-1-15,9-5 0 0,9-6 0 16,10-6 0 0,4-5 1-16,4-4-2 0,1-5 0 15,-3-13 0 1,-2-5 0-16,-5-1-1 0,-8-2 1 15,-10-3 0 1,-11 0-1-16,-9-3 1 0,-13 5 1 16,-10 12-1-16,-14 12 1 15,-12 11 0-15,-6 20 0 16,3 12 0-16,7 12 0 15,18 9 1-15,16 7 0 16,18 5 0-16,20 2 0 16,18 5-1-16,14-4 0 15,4 3 1-15,-6 1 0 16,-9 6-2-16,-16-2 1 0,-21-1-1 15,-17-7 0 1,-20-8-3-16,-22-18-1 0,-8-2-14 16,-26-24-22-1,4-22 0-15,-1-25-4 0,10-19-2 16</inkml:trace>
  <inkml:trace contextRef="#ctx0" brushRef="#br0" timeOffset="132428.18">20906 16006 70 0,'-9'15'41'0,"6"17"-1"0,-7-4-4 16,10 14-26-1,-10-3-2-15,10 5-4 0,-3 0 0 16,7-1-1 0,0-4 0-16,8-19-3 0,2-3 2 15,2-13-1-15,1-10-2 16,1-9 2-16,1-17-2 15,-2-8 1-15,0-9-1 0,-5 5 2 32,0-3-2-32,-1 11 0 0,3 9 1 15,-1 11 0-15,4 30 0 16,0 11 0-16,0 11 1 0,0 7-1 15,-4 4 1 1,-3-1 0-16,-4-8 1 16,0-1-2-16,-6-19 1 0,0-18 0 15,6 14 0-15,-6-14 0 16,26-25-1-16,-3 3 0 15,8-13-1 1,3-4 1-16,7 3-1 0,0 0 1 16,1 6-2-16,-2 11 2 15,0 12-1-15,-4 14 1 16,-5 15-1-16,-5 9 1 0,-6 4 0 15,-7 1 0 1,-3 2 0-16,-3-5 0 0,0-11-1 16,-1-8-2-1,8-5-2-15,-2-18-12 0,16-1-22 16,2-22-1-1,6-4-3-15,-8-11-3 0</inkml:trace>
  <inkml:trace contextRef="#ctx0" brushRef="#br0" timeOffset="132819.18">21818 16014 72 0,'0'0'40'0,"0"-17"-2"16,29 17-2-16,6-6-27 16,14 7-4-16,5 0-1 0,6 6-2 15,1 2 1 1,-1 8-2-16,-11 2 1 15,-12 12-1-15,-11 2 0 16,-8 2 1-16,-10 0-1 0,-5-3 0 16,-6-3 0-16,-2-6 0 15,-4-5 0 1,9-18-1-16,-25 3 1 0,4-10-2 15,-4-11 1-15,-13 6-1 16,-2-6 1-16,-13 7-1 16,1 6 0-1,-3 3 0-15,1 4 1 0,5 8 0 16,8 13 0-16,15-6 0 0,12 10 1 15,22-6-1 1,17 0 0-16,16-2-1 0,19-1-1 16,9-9-1-1,18 1-3-15,-5-15-12 0,7 3-20 16,-16-12-2-1,-5-1-1-15,-17-16-3 0</inkml:trace>
  <inkml:trace contextRef="#ctx0" brushRef="#br0" timeOffset="133029.18">22443 16068 59 0,'0'0'38'0,"-5"-18"-1"0,5 18-8 16,0 0-14 0,26 32-4-16,-19-8-2 15,9 14-3-15,-3-3 0 16,1 5-4-16,-3 2 1 0,3-1-2 15,1-3-2 1,4-5-6-16,20 0-16 16,-5-21-14-16,14 0-4 0,-1-12-2 15,9-6-3-15</inkml:trace>
  <inkml:trace contextRef="#ctx0" brushRef="#br0" timeOffset="133409.18">22966 16126 64 0,'-15'-4'40'0,"15"4"0"16,-11 19-4-16,18 9-17 0,-3-2-12 16,6 5-4-1,-2 1 1-15,4 2-2 0,1-5 0 16,2-5-2-1,3-14 2-15,-2-5-2 0,2-13 0 16,-1-5 0 0,1-13 0-16,1-5 0 0,1-5-2 15,0-2 1 1,-1 3-1-16,1 1 0 0,2 11 1 15,2 8 0-15,1 15 0 16,2 17 2 0,1 10-1-16,1 9-1 0,-2 3 1 15,-1 4 0 1,-1-4 1-16,-2-5-2 0,-1-2 0 15,1-17-3-15,4-2-3 16,-10-22-19-16,16 0-10 16,-5-24-4-16,8-6-1 0,-3-14-1 15</inkml:trace>
  <inkml:trace contextRef="#ctx0" brushRef="#br0" timeOffset="133599.18">23875 15877 73 0,'-1'27'40'0,"2"16"-2"16,-8-8-3-1,5 19-24-15,-9-4-5 0,6 4-3 16,-1 1-1-16,3-3-3 0,6-6-1 16,0-9-5-1,12 1-13-15,-15-38-17 16,11 16-1-16,-16-37-2 15,-2-3-2-15</inkml:trace>
  <inkml:trace contextRef="#ctx0" brushRef="#br0" timeOffset="133739.18">23511 16048 59 0,'-23'-11'38'0,"23"11"-1"15,12-7-3-15,16 4-22 16,32 12-4 0,10-3-2-16,18 3-4 0,7 1-2 15,-2-8-21-15,-1 0-13 16,-16-12-5-16,-21-11-4 15,-27-16-3 1</inkml:trace>
  <inkml:trace contextRef="#ctx0" brushRef="#br0" timeOffset="169773.23">24690 15994 56 0,'0'0'37'0,"0"0"0"15,0 0-5-15,0 0-18 16,4-13-5-16,-4 13-1 0,12-17-3 16,-12 17-1-1,17-26-1-15,-6 11 0 16,3-7-1-16,5-2-1 0,4-5 0 15,2-1 0-15,7-6 0 16,3-1 0-16,6 0 0 16,5-3-1-1,0 0 0-15,4 1 1 0,3-1-2 16,1 0 2-16,2 0-2 15,1-2 1-15,1 1-1 16,2 0 1 0,1 0 0-16,0 2 0 0,3 4 0 15,-1 2 0-15,2 5 0 0,-4 6 0 16,-4 8-1-1,-4 3 0-15,-5 9-2 0,-15-6-15 16,-3 16-19 0,-17-8-3-16,-13 0-4 0,-15 0-6 15</inkml:trace>
  <inkml:trace contextRef="#ctx0" brushRef="#br0" timeOffset="172463.24">26396 14925 47 0,'7'-17'38'0,"-4"-3"-3"0,3 9-4 15,-8-4-18 1,2 15-4-16,0 0-3 0,7 26-2 15,-7 4-2 1,1 11-1-16,-1 9 0 0,2 8 0 16,-2 3-1-16,0-1 1 15,1-4-1-15,-1-3 0 16,1-13 0-16,0-10 2 15,0-12-1-15,-1-18-1 16,11 3 1-16,1-17 0 16,-2-15 0-16,5-14-1 15,-1-15 1-15,3-11-1 16,-3-9 1-16,2-3-1 0,-3 1 0 15,0 3 1 1,1 11-1-16,-1 12 1 0,4 18-2 16,1 14 3-1,6 14-3-15,-2 10 3 0,3 12-1 16,-2 12-1-1,2 11 2-15,-3 15-1 0,-3 9 0 16,-5 9 0 0,-3 3 1-16,2 3-2 0,-4-3 1 15,0-8 0-15,2-7-2 0,-3-15 1 16,2-10-2-1,-1-15-1-15,0-2-3 16,-9-16-6-16,0 0-21 16,-18-3-3-16,1-1-2 0,-21-10-3 15</inkml:trace>
  <inkml:trace contextRef="#ctx0" brushRef="#br0" timeOffset="172583.24">26471 15275 60 0,'-14'-5'35'16,"14"5"-2"-16,32-5-3 15,9 3-23 1,19 8-5-16,14 5-17 0,-2-10-15 15,11-2-3-15,-12-11-3 16,-4-6-2-16</inkml:trace>
  <inkml:trace contextRef="#ctx0" brushRef="#br0" timeOffset="172813.24">27084 14760 73 0,'0'0'39'15,"9"-22"-2"-15,2 20-4 0,-11 2-26 16,0 0 0-1,2 28-3-15,-1 8 0 0,-4 10-2 16,0 16 0 0,1 7-2-16,0 6 1 0,2 2-2 15,1-6 0-15,6-9-2 16,0-15-2-16,11-6-8 15,-11-29-22-15,11-7-1 0,-7-24-2 16,5-10-3 0</inkml:trace>
  <inkml:trace contextRef="#ctx0" brushRef="#br0" timeOffset="173023.24">27225 14723 54 0,'16'-9'37'0,"-1"3"0"0,10 16-5 15,-13 3-18-15,15 21-4 16,-11 7-1-16,4 16-3 15,-7 4 0 1,-3 8-3-16,-6 0-2 0,-4 1-1 16,-1-2-6-16,-12-18-26 15,15-1-4 1,-4-22-4-16,10-7-2 0</inkml:trace>
  <inkml:trace contextRef="#ctx0" brushRef="#br0" timeOffset="173693.24">27839 15150 69 0,'-1'-28'38'0,"2"13"-1"0,-11-2-4 16,10 17-25-1,-31 7-1-15,9 11-3 0,-5 4-2 16,0 7 1 0,-1 2-2-16,3 3 1 0,7 0-1 15,6-2 0-15,11-4 0 16,12-4 0-16,12-7 0 15,6-5 1-15,7-8-1 16,5-6 0-16,-4-10 1 16,-1-4-1-16,-10-10 0 15,-11-5-1-15,-12-4-1 16,-14-4-1-16,-7 4-2 15,-13-4-7-15,9 12-24 16,-14-3-3-16,19 17-1 16,0-5-4-16</inkml:trace>
  <inkml:trace contextRef="#ctx0" brushRef="#br0" timeOffset="174174.24">28070 15280 69 0,'22'10'36'15,"2"4"0"-15,-24-14-10 0,25 6-13 16,-25-6-4-16,4 13-2 15,-8-2-2-15,2 3-2 16,-2 0-1-16,3 3-1 0,4 1 0 16,7 2 0-1,9-4-1-15,7-4 1 0,10-5 0 16,7-4-1-1,5-4 1-15,3-2-1 0,-1-6 1 16,-4-1 0 0,-7-8-1-16,-8 0 1 0,-12-5 0 15,-8 1-1 1,-10-2 0-16,-8-3 0 0,-5 0 0 15,-4 1-1-15,1 4 2 0,-3 4-2 16,5 4 1 0,13 14 0-16,0 0 0 15,12 5 1-15,15 13-1 16,8 6 0-16,6-1 0 0,4 4 0 15,4-1 0 1,0-5 1-16,-3-7 0 16,-6-8-1-16,-8-12 0 0,-7-9 1 15,-6-13 0-15,-8-9 0 16,-10-8-1-16,-8-4 0 15,-8 0 0 1,-10 0-4-16,3 18-7 0,-17-4-24 16,21 21-4-16,-3 7-4 15,21 19-2-15</inkml:trace>
  <inkml:trace contextRef="#ctx0" brushRef="#br0" timeOffset="174634.24">29271 15354 33 0,'-31'-15'38'16,"-1"-1"-5"-16,12 11 1 0,-4 4-21 15,22 22-3 1,-4 2 1-16,16 18-4 0,-2 4-2 15,7 12-1-15,-3 4 1 16,4 2-3-16,-3-10 0 16,-2-4-2-16,-1-14-1 0,-5-13-1 15,-5-22-1 1,-15-11-1-16,-2-22 1 15,-7-19 0-15,-1-11 0 16,-4-17 0-16,3-7 1 0,2-9 2 16,9 2 1-16,15 9 0 15,13 8 1 1,14 19 1-16,12 16 0 0,13 23 0 15,7 21 0 1,3 19 0-16,2 17-2 0,-9 7 1 16,-14 4-1-1,-16 0 1-15,-18-3-1 0,-20-8 0 16,-17-7-1-16,-10-8-1 15,-4-6-2-15,-5-8-4 16,15 5-22-16,-3-14-7 0,22 2-2 16,15-2-5-1</inkml:trace>
  <inkml:trace contextRef="#ctx0" brushRef="#br0" timeOffset="175664.24">29874 15379 28 0,'44'-6'38'0,"-10"-12"-2"15,1 2-3-15,-19-18-12 16,13 11-7-16,-22-15-5 0,1 7-3 15,-15-9 0 1,-3 5-2-16,-11 5-1 16,-2 6-2-16,-8 3 1 0,-4 13-1 15,-7 7 0 1,2 13 0-16,-1 10-1 0,3 9 0 31,10 2 1-31,8 6-1 0,11 1 0 0,15-3 1 16,11-4-1-1,15-7 1-15,10-8-1 0,5-8 0 16,2-11 1-1,-2-8 1-15,-6-7-2 0,-7-6 1 16,-9-8 0-16,-8-2 0 16,-9 1-1-16,-5 1 1 15,-4 5 0-15,-4 6-2 0,2 7 1 16,3 12 0-1,-12 7 0-15,9 11 0 0,-3 10 0 16,2 4 0 0,3 2-1-16,1 3 1 0,4-2 0 15,6-3 2 1,5-5-1-16,9-7 0 15,9-9 0-15,6-6 0 0,6-8 0 16,6-8 0-16,0-10 0 16,3-3-1-16,-5-12 0 15,-7-1-1 1,-13-8 1-16,-9 1-1 0,-14 1 1 15,-13 2-1-15,-10 8 1 16,-13 5-1-16,-5 14 1 16,-6 11 0-16,7 17 0 0,3 16-1 15,15 13 1 1,12 12 0-16,19 12 0 0,17 8-1 15,11 5 0 1,6 6 1-16,0-2-1 0,-5-4 1 16,-9-7-1-1,-14-7 1-15,-26-10-1 0,-20-13 1 16,-18-14 0-1,-9-13 1-15,-6-14 0 0,-3-9 0 16,4-14 1-16,9-4-2 0,16-13 1 16,18-1 0-1,21-5 0-15,22-5-1 16,21-3-1-16,18-3 1 15,12-3-1-15,3-2 1 0,2 3-1 16,1 1 2 0,-15 0-2-16,-4 6 2 15,-18 0 1-15,-18 5-1 16,-20 6-1-16,-11 4-1 0,-7 6 1 15,-16 4-1-15,0 12 0 16,-12 6 0 0,-3 18-1-16,-1 12 1 0,10 10 0 15,6 12 1-15,11 7-1 16,12 4 1-16,9 1-1 15,8-3 1 1,11-8 0-16,11-8 1 0,3-10-2 16,-1-15-6-16,-2 4-16 0,-15-20-15 15,-9-4-4 1,-15-8-3-16,-8 0-3 0</inkml:trace>
  <inkml:trace contextRef="#ctx0" brushRef="#br0" timeOffset="176044.24">31534 14775 72 0,'-4'-28'41'0,"-12"3"-2"16,5 19-3-16,-18 10-29 16,8 23-2-16,-6 14-1 15,0 18-2 1,1 10 0-16,2 9-2 0,1 4 0 15,5-1-1-15,13-2-3 16,3-14 0-16,19-3-7 16,-2-27-24-16,20-4-3 0,-1-20-3 15,16-8-2 1</inkml:trace>
  <inkml:trace contextRef="#ctx0" brushRef="#br0" timeOffset="176344.24">31801 15276 64 0,'0'0'39'0,"0"0"-1"16,-1-13-2-1,-11 22-24-15,-12-1-5 0,4 13-3 16,-7-1-2-16,2 9 0 0,2 0-1 16,6 4-1-1,10-3 0-15,13-2 1 16,10-5 2-16,13-7-1 15,13-9 0-15,5-7 1 16,8-11-1-16,1-7 0 16,-5-8-1-16,-11-6-1 15,-16-7-2-15,-14-3 0 16,-18 3-2-16,-15-8-7 0,0 18-25 15,-22-4-2-15,4 12-3 16,0-1-5 0</inkml:trace>
  <inkml:trace contextRef="#ctx0" brushRef="#br0" timeOffset="176644.24">32307 15316 70 0,'1'-22'41'0,"-1"22"-1"16,-2-17-4-1,2 17-26-15,-27 6-3 0,3 10-2 16,0 3-2-1,-3 9-1-15,-1 4 0 0,6 4-1 16,11 5 0-16,14-1 0 16,21-2-1-16,17-6-1 15,19-8 3-15,12-13-4 16,14-5-2-1,4-29-15-15,-2-5-18 0,-1-28-1 16,-21-14-3-16,-11-25-2 16</inkml:trace>
  <inkml:trace contextRef="#ctx0" brushRef="#br0" timeOffset="176834.24">32998 14757 74 0,'0'0'39'16,"0"0"-3"0,53 32-1-16,-53-32-25 0,-11 98-4 15,-7-26 0 1,-4 2-2-16,-7 8-1 0,-1-1-2 15,-7-1-2 1,1-2-3-16,10-25-20 0,0-5-13 16,26-48-3-16,0 0-3 0,0 0-3 15</inkml:trace>
  <inkml:trace contextRef="#ctx0" brushRef="#br0" timeOffset="177074.24">33172 15156 70 0,'68'32'40'0,"-68"-32"-1"16,0 0-3-16,-26 57-28 16,26-57-2-1,-79 42-1-15,79-42-2 0,-90 47-1 16,90-47-1-16,-66 51 0 15,66-51 0-15,0 0 0 16,26 67-2 0,-26-67 1-16,91 32-4 0,-36-30-20 15,7 6-13-15,-12-11-3 16,-50 3-3-16,67-16-4 15</inkml:trace>
  <inkml:trace contextRef="#ctx0" brushRef="#br0" timeOffset="177294.25">33427 15388 64 0,'0'0'41'0,"0"0"1"16,0 0-5-16,0 0-21 0,0 0-9 16,0 0-4-16,-80-6-1 15,80 6-2-15,-57 48 1 16,57-48-2-16,-30 73 1 0,30-73-2 15,1 87-2 1,-1-87-14-16,22 74-18 16,-22-74-4-16,-38 56-3 15,-42-45-3-15</inkml:trace>
  <inkml:trace contextRef="#ctx0" brushRef="#br0" timeOffset="178204.25">27305 16265 69 0,'0'0'39'0,"-9"18"-2"0,13-1-2 16,-8-2-29-16,11 6-1 16,-2-5 0-1,5 4-2-15,6-9 0 0,6-4 0 16,4-6-1-16,3-4-1 15,4-9-1-15,5-5 1 16,4-12-1 0,1-4 1-16,-2 1-1 0,-1 2 0 15,-6 3-1-15,0 5 2 16,-2 5-1-16,-3 16 0 15,-5 12 0-15,-2 8 0 0,-1 5 0 16,1 1-1 0,2 2 3-16,-1-3-3 0,6 0 2 15,0-9-1 1,9-7 1-16,5-4-1 0,4-5 0 15,7-6 1 1,4-2-2-16,4-3 1 0,0 2-2 16,1 3 2-16,-1 3-1 15,-3 4 0-15,-4 6 2 16,-4 9-3-16,-2 2 3 15,-1 8 0 1,-1-1 0-16,6-1-1 0,3 1 1 16,6 0 0-16,9-11-1 15,11-2 1-15,12-4 0 16,12-7-1-16,11-2 0 15,3-4 0-15,4 1 0 16,-1 2 1-16,-5 6-2 0,-11-2-9 16,-2 14-29-1,-31-10-1-15,-25-13-8 0,-31-8-1 16</inkml:trace>
  <inkml:trace contextRef="#ctx0" brushRef="#br0" timeOffset="179154.25">26150 16894 63 0,'-5'-14'42'0,"5"14"-1"15,0 0-3-15,-1 25-26 0,13 19-5 16,-2 6-3-16,2 23 0 16,-3 6-2-16,3 6 1 15,-3-5-1 1,-2-6-3-16,3-5-4 0,-10-19-1 15,9-7-19 1,-9-43-15-16,-3-14 1 0,-10-27-7 16,-1-11-1-16</inkml:trace>
  <inkml:trace contextRef="#ctx0" brushRef="#br0" timeOffset="179374.25">25964 16836 59 0,'10'-41'40'0,"14"20"-2"16,28 20-1-1,9 3-29-15,20 24-2 0,3 4-1 16,8 18-2-1,-5 12 0-15,-12 10 0 0,-21-3-2 16,-25 4 2-16,-26-1-3 0,-27-6 2 16,-21 3-4-1,-18-18-1-15,0-6-29 16,-12-9-7-16,11-14 1 15,11-18-10-15</inkml:trace>
  <inkml:trace contextRef="#ctx0" brushRef="#br0" timeOffset="179594.25">27081 16947 64 0,'0'0'39'15,"-18"-7"-1"1,13 21-2-16,-3 6-29 0,5 19-2 16,-4 12-1-16,4 14-4 0,3 10-4 15,-5-4-17 1,15-9-13-16,5-11-5 0,8-12 0 15,7-20-6 1</inkml:trace>
  <inkml:trace contextRef="#ctx0" brushRef="#br0" timeOffset="179904.25">27775 17077 60 0,'-4'-18'42'15,"-23"14"-5"-15,-5 8 1 0,-15 5-31 16,0 6 0-1,-8 7-4-15,5 1 0 0,9 11-2 16,10 0-1-16,13-1 1 16,17 0 0-16,16-9 0 15,14-1 2 1,8 8-2-16,5 1 2 0,1-10-1 15,-2 6 1-15,-8-1 0 0,-7-7-2 16,-16 12 1 0,-15-2-7-16,-14-13 7 0,-12-4-3 15,-8 0-5 1,-18-7-22-16,12-4-12 0,-2-3-2 15,11-14-3 1,12-5 2-16</inkml:trace>
  <inkml:trace contextRef="#ctx0" brushRef="#br0" timeOffset="180384.25">28188 17552 80 0,'21'-4'44'15,"28"10"-3"-15,24-4 0 16,47 13-37-16,20-2 0 0,38-4 0 16,32 21-3-16,12-11-39 15,21-2-4-15,1-4 0 16,-15-23-11-16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8T18:43:22.93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1275 1151 89 0,'0'0'39'16,"0"0"-5"-16,0 0-2 15,0 0-20-15,0 0-4 0,41 57-5 16,-31 16 0-16,-3 17 0 16,5 13-2-16,4 12 0 15,-1 4-2-15,-1-3 1 16,10-8-2-16,-16-13 2 15,12-16-1-15,0-15-2 16,-10-13 0-16,2-15 0 16,-5-19-3-16,-7-17-11 15,0 0-17-15,0 0-2 16,-73-73-2-16,34 13-2 15</inkml:trace>
  <inkml:trace contextRef="#ctx0" brushRef="#br0" timeOffset="398.02">1033 1416 60 0,'-30'-102'37'0,"6"8"-2"16,17 4-2-1,11 18-15-15,13 6-5 16,14 6-6-16,7 8-1 0,16 5-4 16,37 8 1-16,23 7 0 15,10 16-1-15,11 12-2 16,12 18 0-16,-4 19 1 15,-1 15-1-15,-11 19 3 16,-40 16-4-16,-26 13 1 16,-26 9-1-16,-29 6 3 15,-36-6-1-15,-28-6 0 16,-31-11-2-16,-28-14 1 15,-19-16 1-15,-7-15 1 16,8-18-1-16,13-11 0 16,25-7-2-16,24-5 1 15,38 2-2-15,49 1 1 0,32 6-2 16,29 11 2-16,11 13 0 15,11 7-1-15,7 8 0 16,-1 4-1-16,-14-2 3 16,-22 0-2-16,-13-5 0 15,-17-13-4-15,-7-6-27 16,-13-16-3-16,-2-11-3 15,-7-11 0-15</inkml:trace>
  <inkml:trace contextRef="#ctx0" brushRef="#br0" timeOffset="745.04">2302 2138 81 0,'0'0'41'0,"27"-1"-5"16,-2-13-1-16,29-4-28 15,3-10-3-15,12-5 1 16,7-5-3-16,2-2 2 15,-5-3-2-15,-8-1 1 16,-18 0-2-16,-18 3-1 16,-25 8 1-16,-14 7-2 15,-22 8 0-15,-20 5-1 16,-10 14 0-16,-9 10 0 15,0 14 0-15,1 13 1 16,8 13 1-16,9 10-1 0,19 3 2 16,24 4-1-1,30-3 3-15,24-5-2 0,19-10 3 16,17-14-4-1,8-13 1-15,5-16-4 0,12-4-29 16,-14-20-2-16,-9-7-5 16,-22-17-1-16</inkml:trace>
  <inkml:trace contextRef="#ctx0" brushRef="#br0" timeOffset="1134.06">3183 1819 91 0,'-12'-1'35'15,"11"23"1"1,-5 13-1-16,11 21-29 0,-7 12-1 15,5 18-3-15,3 10 1 16,4 15-4-16,2 4 4 16,3-11-5-16,2-15 3 0,-2-13-1 15,2-21 2-15,-2-25-2 16,-15-30 1-16,15-34 0 15,-17-25 0-15,-6-22 1 16,-5-23-3-16,-5-22 1 16,3-4-2-16,-2-1 2 15,8 15-2-15,9 10 4 16,14 26-4-16,19 27 3 15,15 29 0-15,14 30 0 16,9 27 0-16,-1 23 0 16,-8 8 2-16,-9 9-2 15,-22-2 1-15,-25-9-2 16,-30-7 2-16,-19-7-3 0,-18-16 1 15,-16-15-6-15,11 5-24 16,-17-14-6-16,31 4-2 16,6-8-2-16</inkml:trace>
  <inkml:trace contextRef="#ctx0" brushRef="#br0" timeOffset="1448.08">3479 2322 85 0,'49'-6'38'0,"-9"-10"-2"15,6 3-1-15,-7-19-25 16,12-1 0-16,-2-12-8 15,8-7 1-15,-3-4-3 16,1-3 1-16,-9 0-2 0,-9-1 2 16,-14 4-1-16,-16 9 0 15,-16 14 0-15,-14 12 0 16,-12 13-1-1,-10 13 0-15,-2 14 0 0,-4 16 0 16,5 16 2-16,8 9-2 16,16 4 3-16,15 0-3 15,26-3 3-15,21-8-1 16,19-9 1-16,18-16-1 15,11-15-3-15,-4-17-7 16,5-5-24-16,-16-17-1 16,-12-10-4-16,-27-14-3 15</inkml:trace>
  <inkml:trace contextRef="#ctx0" brushRef="#br0" timeOffset="2012.11">4174 1728 105 0,'20'-18'39'15,"25"10"-5"-15,7 0-1 16,27 8-29-16,-2 10-1 15,10 10-1-15,3 9-1 16,-3 12 1-16,-11 7-1 16,-10 7 1-16,-18 2 1 15,-14 2-2-15,-14-6 1 16,-13-5-1-16,-16-8 2 15,-10-14-2-15,-11-14 2 16,-8-15-2-16,-10-11-2 16,-4-13 2-16,-9-3-2 15,-2-4 0-15,2 2-1 0,1 12 2 16,5 10-3-16,4 14 1 15,8 14 3-15,8 14-2 16,14 9 1-16,12 6-1 16,19 2 2-16,17-6-1 15,16-8 1-15,19-9-1 16,18-14 0-16,9-12-2 15,12-16-3-15,1-27-9 16,16-20-19-16,-17-23 1 16,8-23 10-16,-25-32 10 15,0-14 4-15,-16-8 3 16,-18 3 7-16,-5 17 9 15,-30 17 21-15,3 19-6 0,-24 28-8 16,6 79-10-16,0 0-2 16,0 0-2-1,-53 117-3-15,33 3 2 0,1 21-3 16,-2 19 6-16,0 9-4 15,3-3 0-15,3-16-3 16,1-27-1-16,8-32-9 16,-13-39-20-16,10-25-1 15,-13-42-4-15,2-25-5 16</inkml:trace>
  <inkml:trace contextRef="#ctx0" brushRef="#br0" timeOffset="2148.12">5036 1769 107 0,'52'1'36'16,"30"8"-2"-16,13-3-3 15,15 3-30-15,1 0-7 16,-12-1-23-16,8 4-2 0,-21-5-4 16,-2 5-2-16</inkml:trace>
  <inkml:trace contextRef="#ctx0" brushRef="#br0" timeOffset="2554.14">6246 2074 110 0,'36'2'37'15,"-12"-26"-3"-15,5-5 0 16,-19-12-26-16,-6 0-2 15,-14-3-3-15,-14 4-2 16,-11 7-1-16,-11 11 0 16,-5 20 0-16,-7 16-1 15,-1 13 0-15,2 15 0 0,5 10 2 16,11 6-1-16,12-1 1 15,12-1-1-15,17-8 2 16,16-11-2-16,14-15 3 16,16-15-2-16,7-14-2 15,6-14 1-15,-4-11-1 16,-3-5 1-16,-9-6-1 15,-10 4 1-15,-9 7-2 16,-12 14 1-16,-12 18-1 16,8 21 2-16,-8 12 1 15,-1 13-1-15,4 9 0 16,3 4-1-16,9-2 1 15,8-13-5-15,15-18 3 16,4-20-4-16,16-14-8 0,-6-33-18 16,21-23-2-16,-10-36 0 15,6-26-2 1</inkml:trace>
  <inkml:trace contextRef="#ctx0" brushRef="#br0" timeOffset="2913.16">6893 1154 104 0,'-4'-83'31'0,"-15"31"0"0,19 52-2 15,0 0-18-15,0 0-6 16,-30 98-3-16,31 5 2 15,0 18-4-15,2 22 3 16,-3 11-1-16,-2 4 3 16,0-13-5-16,-2-22 2 0,-4-33 1 15,2-24-1 1,-5-29 1-16,4-23-1 15,2-25-3-15,7-17 1 16,10-16-2-16,10-15 1 0,12 0-2 16,6 1 1-16,14 11-2 15,5 17 2-15,7 22 1 16,-3 22 1-16,-4 19 1 15,-11 21 0-15,-15 5 1 16,-17 3-1-16,-21-2 1 16,-20-12-1-16,-24-20 2 15,-14-15-3-15,-12-19-1 0,0-17-1 16,10-18-7-1,3-29-21-15,39-22-4 16,14-44-1-16,41-20-3 16,12-10-4-16</inkml:trace>
  <inkml:trace contextRef="#ctx0" brushRef="#br0" timeOffset="3290.18">7545 831 96 0,'73'-5'35'16,"-24"23"-3"-16,-49-18 3 16,59 117-29-16,-56-10-2 15,-16 23-3-15,-11 16 3 16,-8 11-5-16,-1 6 4 15,5-9-2-15,10-16 1 16,18-26-1-16,20-28 3 16,19-27-1-16,22-17 0 15,11-27 0-15,8-18 0 16,-1-20-3-16,-6-20 1 0,-11-14-2 15,-16-10 1-15,-15-1-1 16,-17-2-1-16,-13 10 0 16,-7 9 1-16,-8 20 0 15,-1 20 0-15,3 23 0 16,7 22 0-16,10 17-1 15,10 12 2-15,13 5 0 16,9 2 0-16,11 0-3 16,0-13-13-16,20-4-16 15,-3-25-2-15,13-12-2 16,-7-20-4-16</inkml:trace>
  <inkml:trace contextRef="#ctx0" brushRef="#br0" timeOffset="5059.28">9741 1412 85 0,'-27'5'46'0,"10"36"-6"16,-11 14-4-16,17 27-5 16,-7 17-29-16,-2 20 0 15,-3 1-5-15,4-2 3 16,8-12-5-16,5-13-1 15,18-11 3-15,4-26-4 16,16-23 3-16,0-27-3 16,4-23 4-16,-10-29-1 0,-7-29-1 15,-18-26 1-15,-12-30-3 16,-26-32 3-16,-15-19 0 15,-15-4-1-15,-3 0 4 16,8 12-1-16,16 19 8 16,32 15-2-16,31 36 3 15,43 39-3-15,34 32 3 16,46 23 0-16,23 22-4 15,19 19-1-15,0 27 1 16,-16 31 1-16,-31 33-2 16,-29 20 2-16,-55 3-2 15,-49 3 2-15,-60-1-4 16,-45-6 3-16,-42-19-5 0,-31-28 0 15,-10-31-2-15,-3-20-1 16,25-10 0-16,30-12 1 16,51-4 0-16,44-7 1 15,48 3 2-15,43 5-1 16,38 5 3-16,24 7 1 15,7 8 1-15,-1 7-3 16,-14 5 2-16,-14 3-3 16,-16-5 2-16,-11-9-2 15,-18-13 2-15,-5-12-2 16,-1-15 1-16,2-14 1 15,6-12 1-15,8-10 2 0,3-8-2 16,4-1 2 0,0 0-2-16,-1 1 2 0,-8 1-3 15,-4 5 4-15,-12 0-4 16,-12 2 0-1,-19-1-1-15,-20 3 0 0,-16 4 0 16,-16 10-1-16,-12 11 0 16,-8 13 0-16,-2 15 0 15,4 11-1-15,15 15 1 16,19 6-1-16,29 5 2 15,21-1-1-15,25-8 0 16,13-13-5-16,23-9-1 16,-2-22-12-16,13-6-11 0,-16-22 0 15,-4-7-3-15,-21-26 18 16,-3-5 7-1,-15 0 12-15,-14-6 0 16,2 9 17-16,-13-3 10 0,12 13 0 16,-2 2 0-16,18 26-18 15,0 5-4-15,22 10-5 16,7 10-2-16,9 11 0 15,2 8-1-15,2 20 0 16,-11 13-1-16,-12 9 1 16,-17 4 1-16,-19 2-1 15,-20-3 0-15,-13-2 0 16,-10-10 1-16,-7-15-1 15,-10-18 1-15,0-15-1 16,-5-16 0-16,-3-13 0 16,0-7-2-16,-9-8 1 15,-4 5-2-15,-1 4 2 0,4 8-3 16,-1 13 2-16,9 14 0 15,7 15-1-15,12 14 2 16,21 11-2-16,21 2 2 16,21 2-3-16,23-4 3 15,23-9-2-15,18-13 1 16,14-15-1-16,5-19 0 15,2-21-2-15,-1-12-7 16,-22-30-5-16,-5-5-14 16,-28-12 3-16,-3-9-5 15,-22-14 16-15,6-9 7 16,-14 3 8-16,-5 1 12 15,7 14 5-15,-13 1 15 0,12 13-6 16,-12 12 5-16,9 24-17 16,-27 54-4-16,0 0-4 15,0 0-4-15,29 100 2 16,-37 2-3-16,-3 21 5 15,-13 11-7-15,1 11 7 16,-3-7-5-16,5-18 1 16,1-29 1-16,1-29 0 15,7-26-1-15,3-22 1 16,2-31-1-16,-1-22 0 15,-8-11-1-15,-8-7 1 16,-9-1-3-16,-6 3 2 16,-6 13-1-16,-1 14 0 0,0 29-1 15,5 26 2-15,14 18 0 16,13 14-1-1,22 9 1-15,18 5-1 16,22-1 2-16,21-4-4 0,24-15 4 16,11-16-3-16,6-19 2 15,3-19 1-15,-2-18-2 16,-12-18 2-16,-12-24-2 15,-19-10 5-15,-20-5-5 16,-7-4 3-16,-9 1-3 16,-7 6 1-16,-1 9 1 15,9 17-2-15,14 22 1 16,8 15-1-16,9 19 1 15,6 13 0-15,2 22-1 16,-3 16 2-16,-8 12 1 16,-20 4-2-16,-26-1 2 15,-22-4-1-15,-30-11 0 0,-28-7-2 16,-16-10-7-16,-19-21-22 15,16-10-7-15,1-21-2 16,19-19-7-16</inkml:trace>
  <inkml:trace contextRef="#ctx0" brushRef="#br0" timeOffset="6285.35">15747 1749 79 0,'0'0'38'0,"-11"-5"-3"0,15 21-2 16,-11 15-15-16,11 20-10 15,-11 14-3 1,1 12-1-16,-8 12-1 0,-2 4-3 15,-8 1 2-15,-1-3-3 16,-2-18 3-16,3-14-3 16,4-20 2-16,6-18-2 15,14-21 2-15,-1-19 0 16,13-21 0-16,2-16 1 15,6-14-2-15,0-24 2 16,1-6-3-16,0-20 3 16,-2-20-3-16,3-9 3 15,3 6-2-15,3 0-2 0,0 16 3 16,0 22-4-16,1 19 5 15,2 36-1-15,-31 50 1 16,62 35-3 0,-36 39 1-16,-3 30 2 0,0 21-4 15,-1 19 6-15,-1 7-6 16,8 6 2-16,4-10-3 15,5-15 2 1,1-26 1-16,-2-18-3 0,0-21 1 16,-12-26-4-16,-4-10-12 15,-36-35-21-15,-9-13 3 16,-32-22-1-16,-13-1-7 15</inkml:trace>
  <inkml:trace contextRef="#ctx0" brushRef="#br0" timeOffset="6713.38">15627 2169 99 0,'15'-2'34'0,"29"1"-3"0,27 1-1 15,11-4-28-15,11-5-2 16,6-3-1-16,-4-6 1 16,-5-9-1-16,-13-2 1 15,-15-1 0-15,-16 0 1 16,-16 14-1-16,-9 14 2 15,-9 17 2-15,-2 18-1 16,-6 18 2-16,2 17-3 16,-8 9 3-16,7 11-3 15,-4-8 2-15,7-9-3 16,1-17 1-16,2-16-2 15,6-24 1-15,4-20-1 16,4-23 1-16,4-16 1 0,3-6-1 16,-2-8 0-16,2 6-2 15,-4 6 2-15,3 16-2 16,-2 18 2-16,4 24-2 15,1 18-1-15,-1 15 1 16,-2 18 0-16,-2 4 1 16,-5 6-2-16,-5-5 2 15,-5-10-1-15,-5-14 1 16,0-18-1-16,4-19-2 15,4-28-2-15,16-6-12 16,-6-32-20-16,18-8 0 16,-8-18 0-16,6-3-5 0</inkml:trace>
  <inkml:trace contextRef="#ctx0" brushRef="#br0" timeOffset="7093.4">17440 1752 95 0,'12'-11'37'0,"3"14"-2"15,-9 11 0-15,11 23-27 16,-13 16-2-16,2 19-2 15,-8 7 0-15,2 9 0 16,-5 1-1-16,2-2-3 16,-2-9 2-16,-1-14-3 15,0-22 1-15,0-17-2 16,6-25 2-16,-22-2-4 0,3-22 3 15,-12-8 2-15,-6-3-3 16,-9-2 2 0,-2 9-2-16,-5 10 2 15,4 16-1-15,5 13 1 0,12 15 0 16,12 11-1-16,16 10 1 15,24 9-1-15,19-3 2 16,18 2-1-16,14-14 0 16,8-8 0-16,7-9-5 15,-7-24-15-15,8 0-17 16,-23-22-2-16,-11-1-3 15,-28-10-4-15</inkml:trace>
  <inkml:trace contextRef="#ctx0" brushRef="#br0" timeOffset="7610.43">17705 2682 91 0,'14'-19'39'0,"7"14"-3"16,-1-16-1-16,14 8-30 16,3-2-1-16,7 0-2 15,7-7 0-15,2-4-1 16,-3-4 0-16,-7-6 0 15,-12 0-1-15,-16 0 2 16,-15 2-2-16,-15 2 1 16,-13 8-2-16,-12 6 2 0,-6 7-2 15,0 16 3-15,1 7-2 16,9 11-3-16,11 10 3 15,10 8-2 1,19 7 1-16,15 5 0 16,18-5 1-16,13-10-2 0,13-11 2 15,6-16 1-15,0-16-1 16,1-16 1-16,-10-17 0 15,-10-13 1-15,-11-6-2 16,-10 2 2-16,-8 4-2 16,-8 7 2-16,-2 12-2 15,0 15 2-15,2 20-1 16,5 17-3-16,-2 13 3 0,1 17-2 15,-7 6 2 1,-1 8-2-16,-6 2 2 16,-3-4-3-16,-3-9-1 15,-6-14-5-15,20 1-25 0,-11-40-5 16,28 21-2-16,-3-29-5 15</inkml:trace>
  <inkml:trace contextRef="#ctx0" brushRef="#br0" timeOffset="7942.45">19190 2660 65 0,'58'-49'40'0,"-19"-18"-2"0,3 5-1 16,-25-13-24-16,-6 15-3 15,-25 5-4-15,-8 16 1 16,-15 11-3-16,-6 12 1 15,-7 11-3-15,-2 10-2 0,4 11 0 16,4 8-1-16,15 7-1 16,15 0-1-16,20 2 2 15,19 5-2-15,22 4 3 16,14 9-2-16,7 2 2 15,3 3-1-15,-4-1 2 16,-10-1 1-16,-22-4-1 16,-25-9 0-16,-31-9 0 15,-26-18-2-15,-15-6-5 16,-19-24-16-16,11 6-14 15,-3-21-2-15,21-1-5 16,14-15-3-16</inkml:trace>
  <inkml:trace contextRef="#ctx0" brushRef="#br0" timeOffset="8564.48">19656 2385 92 0,'72'-7'43'16,"-29"-7"-5"-16,-8 12-1 16,-35 2-31-16,0 0-3 15,-21 29-1-15,-3 7-4 16,-3 18 1-16,5 6-2 15,9 8 2-15,12-3-2 16,16-5 2-16,12-11 1 16,14-21 1-16,11-26 0 15,0-31 2 1,-3-21-1-16,-13-16 0 0,-12-8 2 0,-21-7-3 15,-14 2 1 1,-16 5-2-16,-8 14 1 16,-1 19-3-16,-2 8 3 0,9 12-3 15,10 5 0-15,19 16 1 16,26-7-1-16,16 10 2 15,16-1 0-15,10 4-1 16,5 2 1-16,1 6 1 16,-6 9-1-16,-16 10 1 15,-19 12-1-15,-24 10 1 16,-20 17-2-16,-20 4 2 15,-9 4-1-15,-10-9 1 16,4-5-2-16,3-15 2 16,14-19 1-16,18-22-2 15,11-10 1-15,36-41 0 16,12-6 0-16,13-8-1 0,0-4 0 15,2 4-1-15,-7 6 0 16,-3 17 0-16,-13 10 0 16,-11 24 0-16,-11 20 0 15,-9 17 0-15,-3 10 0 16,6 7 0-16,-1 2-1 15,13 2-5-15,-2-14-24 16,18-1-4-16,-7-28-7 16,2-20-3-16</inkml:trace>
  <inkml:trace contextRef="#ctx0" brushRef="#br0" timeOffset="9314.53">21379 659 89 0,'0'0'35'0,"-51"-14"0"0,51 14-3 0,-37 51-21 0,8 10-4 15,0 48-2 1,-15 43-2-16,-2 36 2 0,-12 25-3 15,-6 32-1-15,-8 27-1 16,-2 13 3-16,-1-3-4 16,2-21 1-16,7-31 0 15,6-25-3-15,12-19-2 16,5-38-14-16,23-23-19 15,2-41-5-15,4-38-2 16</inkml:trace>
  <inkml:trace contextRef="#ctx0" brushRef="#br0" timeOffset="11032.63">21311 2031 77 0,'-20'-44'36'0,"13"6"-1"15,-4-10-2-15,20 4-10 16,-1-7-12-16,26 6-4 16,12 1-1-16,21 10-3 15,10 9 0-15,14 9-2 16,5 15-1-16,-3 11 1 15,-10 13-1-15,-7 6 0 16,-19 13-1-16,-22 12 0 16,-20 5 0-16,-22 4 1 0,-24 0 1 15,-16 6-2 1,-22 4 2-16,-13 8-4 15,-9-1 4-15,-2-1-3 0,5-7 2 16,14 1-2-16,22-6 2 16,28-5-2-16,32-13 2 15,33-10 0-15,25-11 0 16,17-10 0-16,13-9 1 15,7-10-1-15,2-9 0 16,-5-8 0-16,-9-4 0 16,-11-8 0-16,-9-1-1 15,-9-6 0-15,-4-1 1 16,-7-3-1-16,-10 1 0 15,-7-4 1-15,-9 5 0 16,-13 4 1-16,-12 4-1 0,-11 4 2 16,-16 5-2-16,-13 6 1 15,-9 10-1-15,-7 12 2 16,-2 7-3-16,0 11-2 15,5 9 3-15,11 10-3 16,17 7 2-16,22 5-2 16,22-6 3-16,24-3-2 15,19-12 2-15,16-12 0 16,10-16 1-16,6-14 0 15,-4-16 0-15,-9-13-1 16,-14-4 1-16,-19-8-2 16,-18 2 2-16,-14 4 1 15,-10 8-3-15,-10 7 3 0,-5 17-3 16,9 11 1-16,-19 34 0 15,13 17 1 1,3 15-1-16,1 9-2 0,1 4 3 16,7-4-6-1,12-8 1-15,2-23-1 16,13-20 0-16</inkml:trace>
  <inkml:trace contextRef="#ctx0" brushRef="#br0" timeOffset="18712.07">22804 2474 31 0,'-9'17'32'15,"9"-17"-1"-15,-13 25-1 16,-1-20-7-16,21 14-6 16,-19-16-3-16,14 7-1 15,-16-11-4-15,14 1-2 16,-15-8-1-16,15 8-1 15,-6-24-2-15,6 5-1 0,6-4-1 16,8-3-1-16,7-3 1 16,7 1 1-1,6-3-1-15,5 4 1 16,1 2-2-16,0 8 2 0,0 3-2 15,-3 5 2-15,-7 7-2 16,-1 6-1-16,-2 14 0 16,-6 9-2-16,-2 7 3 15,-6 11-3-15,-5 9 3 16,-6 6-2-16,-1 2 1 15,1 1-1-15,-6-12 2 16,1-7 1-16,-2-9-1 16,5-15 1-16,0-20-1 15,16-9 0-15,-3-21 0 16,5-12 0-16,4-6 0 15,1-7 0-15,5 2-1 16,2 2 1-16,1 3 0 0,-4 12 1 16,-2 19-1-16,4 16-1 15,2 18 1-15,0 21 0 16,-3 13-1-1,-7 10 1-15,-4 11-1 0,-2 0-1 16,-2-6 2-16,-5-6 1 16,-8-12-1-16,-1-14 1 15,6-14-1-15,9-10 0 16,6-7-2-16,-3-7-5 15,11 8-24-15,-28-4-6 16,10-20-4-16,-20-2-3 16</inkml:trace>
  <inkml:trace contextRef="#ctx0" brushRef="#br0" timeOffset="20300.16">23787 1905 100 0,'11'-20'37'16,"-11"3"-2"-16,0 17-2 16,8 29-26-16,-1 18-3 15,-6 14-2-15,1 18-1 16,-2 10 0-16,-2 10-3 15,1 6 3-15,1-12-3 0,0-17 1 16,-2-11-1-16,0-19 3 16,-1-16-3-16,3-30 2 15,0 0 1-15,22-34-1 16,-4 1 0-16,4 5-1 15,3 6-1-15,8 15 1 16,7 20-1-16,1 20 1 16,-5 16 0-16,-9 13 1 15,-15 5 1-15,-19-2 0 16,-19-8 1-16,-27-17 0 15,-18-18 1-15,-14-18-2 16,0-15 0-16,5-12-1 16,12-15-2-16,27-3-2 0,25-11-4 15,44 12-1-15,19-9-3 16,34 15 2-1,-2-6-1-15,15 13 3 16,-5-1 2-16,-2 7 5 0,-10 1 3 16,-21-8 5-16,-12 10 1 15,-24-11 1-15,-1 13 0 16,-14-5 1-16,-5 21-3 15,0 0-1-15,1 35-2 16,-5 4-2-16,9 18 0 16,2 4-1-16,4 4 0 15,-4-5 0-15,0-5 0 16,1-15 0-16,2-22 0 0,-10-18 0 15,12-23 0-15,0-20 0 16,4-10-1 0,8-5 0-16,3-2 0 15,4 8-1-15,3 10 0 0,15 19 0 16,-4 19 0-16,1 19 0 15,-6 15 0-15,-5 9-1 16,-3 2 1-16,-4-3 0 16,-6-7 1-16,-13-12 0 15,-9-19 0-15,0 0 0 16,5-14 0-16,-7-4 1 15,-1-1-1-15,-1-1 1 16,3 7-1-16,1 13-1 16,-14 23 1-16,4 12 0 15,2 13 0-15,1 11 1 16,3 6 1-16,5 4-2 15,4-3 1-15,12-11-1 0,12-15 1 16,8-16 0-16,6-16-1 16,3-16 0-16,2-18-3 15,-9-18 3-15,-8-17 0 16,-14-11 0-16,-17-1 0 15,-10-1 0-15,-4 6-1 16,-7 9 1-16,-1 11 0 16,3 11 0-16,5 18-1 15,14 19 1-15,29-5-1 16,4 10 0-16,6 1 0 15,4 1 0-15,2 3 0 16,1 2 0-16,-3 2 1 0,-10 3-1 16,-12 11 1-16,-7 8 0 15,-10 6 0-15,-10 9 0 16,-2 0 0-16,-1 1 1 15,0 0 3-15,3-3-3 16,4-15 2-16,5-8-2 16,10-10 2-16,8-10-2 15,10-7-1-15,2-5-1 16,0-4-1-16,-1-1 1 15,-1 4-2-15,-4 4 1 16,-6 4 2-16,0 7 0 16,-8 8 2-16,-1 4-2 15,-5 0-1-15,0 0 2 0,1-3-1 16,0-5 2-16,5-10-5 15,4-7 3-15,5-8-2 16,6-9 3 0,5-1 0-16,2-3-1 0,0-1 0 15,-3 0 0-15,-6 6 0 16,-8 2 0-16,-8 3-1 15,-10 16-2-15,-16-21-4 16,16 21-10-16,-31-7-18 16,31 7-2-16,-13-23-4 15,26 9 0-15</inkml:trace>
  <inkml:trace contextRef="#ctx0" brushRef="#br0" timeOffset="21333.22">26111 2665 70 0,'32'-26'37'0,"-3"10"0"15,-20-15-4-15,0 7-24 16,-21-4-2-16,-7 4-3 0,-11 0-2 15,-2 6-1-15,-2 4 0 16,-1 11-2-16,6 17 0 16,15 20 0-16,19 18 0 15,22 15 0-15,24 8 0 16,14 8 3-16,7 5-1 15,9-1-1-15,-8-10 1 16,-9-16 0-16,-19-15 1 16,-22-17 0-16,-26-17 0 15,-23-16-5-15,-21-21 4 16,-12-9-1-16,-2-14 0 15,2-13 0-15,9-11-3 16,11-10 0-16,21-4 0 0,19-7-1 16,27 1 0-16,16-1 3 15,15 7 0-15,4 4 2 16,3 14-1-16,1 11 5 15,-12 12-3-15,-5 16 3 16,-18 11-3-16,-9 19 1 16,-8 17-1-16,0 21-1 15,-5 23 0-15,-6 30-2 16,-4 15 1-16,-2 12-2 47,-3 5 4-47,2-2-2 0,-5-10 0 0,-4-17-3 0,1-20 3 0,7-30-2 15,14-19 0-15,4-23-2 0,17-13-4 16,2-25 0-16,13-7 1 15,-4-13 1 1,7 3 1-16,-5 0 2 16,0 6 3-16,-4 8 1 0,-12 9 2 15,-3 18 0-15,-10 8 2 16,-2 13 0-16,-16 1-2 15,-10 5 0-15,-19-2-1 16,-12 5-1-16,-5-3 0 16,1-2 0-16,3 1 0 15,5 2-1-15,23 2 1 16,20 2 0-16,29-3 2 0,27 3 1 15,17-3-2-15,11 0 3 16,7-6-4 0,4-7 0-16,-10-9 0 15,-7-6-1-15,-15-8-1 16,-13-6-1-16,-13-4 1 0,-11-3-2 15,-10 3 4-15,-6 1-2 16,-6 7 1-16,-7 20 0 16,0 0-1-16,0 10 1 15,-2 17 1-15,2 13 2 16,2 8-3-16,0 2 0 15,3 2 1-15,-1-4-2 16,7-7 2-16,5-9-1 16,8-11 0-16,11-10-3 15,13-12 3-15,11-10 1 16,10-7-1-16,0-4 3 15,0 2-3-15,-8 9 3 0,-13 12-3 16,-14 16 0-16,-19 20 0 16,-19 23 1-16,-16 15-1 15,-9 11-3-15,-5 9 3 16,-1 1-4-16,8 12-11 15,-1-18-20-15,26-17-6 16</inkml:trace>
  <inkml:trace contextRef="#ctx0" brushRef="#br0" timeOffset="25392.45">6299 7926 92 0,'0'0'36'0,"-15"-8"-4"16,15 8 0-16,16 2-30 16,6 6-1-16,12 1 1 0,22 1-1 15,20-1 0-15,25 2 1 16,22 0-1-16,22 0 0 15,17-1 0-15,17-1 0 16,11 3 0 0,19 1-1-16,15 1 0 0,14 3 0 15,19-1 0-15,13 0-1 16,26-2 1-16,14 0-1 15,25-5 0-15,9-2 0 16,7-1 1-16,2-3-1 16,3 4 0-16,1 0 0 15,-1 1 1-15,4 3-1 16,-4 3 1-16,7 3-1 15,3-1 1-15,6 3-1 0,6-2 1 16,3 1 0 0,-2-2-1-16,-2-1 1 0,-2 0 0 15,-7-2-1-15,-11-2 1 16,-6 0 0-16,-1 1 0 15,-4 0-1-15,-2-2 1 16,-1 1-1-16,-8 1 1 16,-1-1 0-16,-7 0-1 15,-6-1 1-15,-5-2-2 16,-15 0 2-16,-16-3 0 15,-14-3-1-15,-12-2 1 16,-18-4 0-16,-10 1-1 0,-12-5 1 16,-17-2 0-1,-11 1-1-15,-10-1 2 16,-14 0-2-16,-12 5 1 15,-7-1 0-15,-13 3 1 0,-13 3-1 16,-15 1 0-16,-9 4 0 16,-14 0 0-16,-6 1 0 15,-10 1-1-15,-11 2 1 16,-7 0 0-16,-10 2 0 15,-6 2 1-15,-5-1-1 16,-4 2 1-16,-7 1 0 16,-2 1 1-16,-5-1-2 15,1 0 1-15,-1-1-1 16,0-3 0-16,-2 0 0 15,-9-11 0-15,15 15-1 16,-15-15 1-16,13 9 0 16,-13-9-2-16,0 0 2 0,8 10 0 15,-8-10 0-15,0 0-1 16,2 11 1-16,-2-11 1 15,0 0-1-15,0 0 0 16,2 11 0-16,-2-11 0 16,0 0 2-16,-2 15-2 15,0-4-2-15,0 7 2 16,-2 6 0-16,-1 10-1 15,2 8 1-15,-1 8 0 16,4 7 0-16,4 8-1 16,-1 8 1-16,3 3 2 15,0 7 0-15,0 2-1 16,0 7 1-16,-1 1-1 15,-3 1 1-15,-2-2-1 0,-1-5 0 16,0 0-1 0,-4-8 0-16,1-8 0 15,-1-12 0-15,-5-7 0 0,-4-7 0 16,-1-6 0-16,-4-4-1 15,0-10 1-15,-2-3 0 16,0-4-1-16,2-4 1 16,-1 1 1-16,2-2-2 15,0 2 2-15,-2 0-1 16,-1-1 0-16,-6 0 0 15,-5 0 0-15,-7 0 1 16,-4 0-1-16,-10-2 0 16,-8-1 0-16,-9-1-1 15,-12-4 1-15,-10-2 0 16,-11-2 1-16,-13-1-1 15,-16-1 0-15,-12-1 0 0,-12 2 1 16,-12 0 0-16,-16 2-1 16,-17 4 0-16,-12 0 1 15,-14 1-1-15,-14-1 0 16,-12-1 0-16,-16-2 0 15,-10-4 0-15,-12-2 0 16,-12-1 0-16,-10-5 0 16,-11-1 0-16,-7-1-1 0,-1 0 1 15,-5-2 0 1,0-1 0-16,-1 2 0 15,0-3 0-15,-2 4 0 16,-4-1 0-16,-5 0 0 0,-7 0 0 16,-9 3 0-16,-8-2 0 15,-10-2 0-15,1 2 0 16,-2-2 1-16,4-1-1 15,1 0 2-15,3 0-1 16,-2-1 1-16,1 1 0 16,1 0 1-16,-2 0-1 15,0-1 0-15,3 1 1 16,4 1-1-16,7-1 0 15,16 2 0-15,13 1-1 16,15-1 1-16,17 2-1 16,13-1 0-16,24 2 0 15,17-1-1-15,25 1 0 16,27 1-1-16,23 1 1 0,32 0-3 15,26 0 1-15,31 3-4 16,16-10-11 0,33 5-18-16,4-10-1 0,16-1-3 15,2-12-4-15</inkml:trace>
  <inkml:trace contextRef="#ctx0" brushRef="#br0" timeOffset="25765.47">5699 7942 65 0,'-1'17'34'0,"-4"11"-2"0,5 21-2 16,-8 12-19-16,7 31-1 15,-13 22 0-15,4 34-3 16,-6 18-1-16,3 18 0 16,-3 8-2-16,7 8-1 15,9 7-13-15,9-15-21 16,26-25-8-16,11-31 0 15,-3-35-8-15</inkml:trace>
  <inkml:trace contextRef="#ctx0" brushRef="#br0" timeOffset="27213.55">14252 8338 49 0,'8'34'37'0,"-12"15"-1"16,4 34-6-16,-13 21-22 15,5 31-2-15,-9 19 2 16,-1 26-3-16,-5 4 0 15,-1 7-2-15,-2-10-1 16,0-17 2-16,-2-22-2 16,2-21 0-16,2-29-1 15,4-27-3-15,8-21-8 16,-1-34-23-16,13-10-3 0,4-50-4 15,6-13-3 1</inkml:trace>
  <inkml:trace contextRef="#ctx0" brushRef="#br0" timeOffset="27595.57">13562 8064 62 0,'12'-46'38'16,"18"4"-3"-16,30 14-3 15,14 6-27-15,32 10-1 16,19 1-1-16,25 7 0 16,17 0-1-16,12 2 1 0,-6 0-1 15,-8 6 0 1,-11 1 0-16,-16 12-1 15,-16 3-1-15,-16 14 1 0,-25 15-1 16,-15 11 0-16,-15 19 2 16,-10 15-1-16,-16 22-1 15,-16 21 2-15,-12 21 0 16,-9 18 0-16,-8 17 0 15,-2 7 0-15,0 3-2 16,3-4 1-16,7-12-1 16,9-18 0-16,5-24-2 15,-2-29-1-15,2-25-7 16,-17-37-27-16,-1-22 0 15,-21-33-4-15,-12-17-4 16</inkml:trace>
  <inkml:trace contextRef="#ctx0" brushRef="#br0" timeOffset="27828.59">13820 10173 50 0,'25'11'38'15,"25"-9"0"-15,40 7-3 16,28-11-20-16,48 12-4 16,25-10-3-16,25 4-3 15,5-1-2-15,1 0-4 16,-13 9-31-16,-45-9-5 0,-47-11-5 15,-57-12-5-15</inkml:trace>
  <inkml:trace contextRef="#ctx0" brushRef="#br0" timeOffset="28700.64">13993 7184 70 0,'3'-36'39'16,"7"17"-4"-16,-1 7-2 15,15 25-27-15,-3 21-3 16,8 20 0-16,3 17 0 15,6 15-3-15,5 9 1 16,9 4 1-16,1-2-1 16,-3-8 0-16,-4-15 0 15,-4-13-1-15,-4-15-1 16,-6-19-1-16,-1-11-9 0,-16-23-22 15,9-13-4-15,-9-25 0 16,6-13-3-16</inkml:trace>
  <inkml:trace contextRef="#ctx0" brushRef="#br0" timeOffset="28907.65">14749 7018 72 0,'-8'-11'39'0,"-4"40"-3"0,-18 19-1 16,-5 28-29-16,-19 19 0 15,-6 17-1 1,-12 0 0-16,-7 5-3 15,-4-6 0-15,5-10-1 0,9-12-2 16,10-18-2-16,15-1-20 16,8-29-12-16,23-16-5 15,13-25-5-15,3-18-4 16</inkml:trace>
  <inkml:trace contextRef="#ctx0" brushRef="#br0" timeOffset="30213.72">12710 4741 34 0,'5'-30'33'0,"8"7"1"15,-9-3-2 1,5 13-13-16,-13-6-8 0,4 19 0 15,-5-12-4-15,5 12-2 16,-7 27 1-16,5 13-2 16,-8 16-1-16,3 23-2 15,-5 13 1-15,5 17 0 16,-3 5 0-16,0 8-1 15,3-3-1-15,-1-7-1 16,6-14-1-16,-3-22-3 0,7-7-9 16,-17-31-20-16,8-16-2 15,-16-29-2 1,-2-14-3-16</inkml:trace>
  <inkml:trace contextRef="#ctx0" brushRef="#br0" timeOffset="30400.73">12186 5284 77 0,'28'-2'37'0,"4"-4"-3"16,27 4-2-16,6-9-25 16,14 4-1-16,2-4-3 15,3 2-3-15,1 8-4 16,-15-2-27-16,0 13-1 15,-26 0-6-15,-10 9-4 16</inkml:trace>
  <inkml:trace contextRef="#ctx0" brushRef="#br0" timeOffset="30908.76">13051 5371 71 0,'14'-14'37'0,"-5"4"-4"0,13 18 2 16,-2 8-26-16,5 19-3 16,1 11-1-1,7 11-2-15,5 4 1 16,5 3-2-16,3-5 1 0,-4-7-4 15,-4-8 0-15,-1-16-2 16,-2-10-8-16,-18-27-22 16,3-9-2-16,-18-27-2 15,-2-8-3-15</inkml:trace>
  <inkml:trace contextRef="#ctx0" brushRef="#br0" timeOffset="31041.77">13384 5328 67 0,'-30'13'38'16,"2"29"-2"-1,-14 10-1-15,6 21-24 16,-20 10-5-16,-5 8-7 15,2 8-28-15,-8-10-5 0,16-9-4 16,3-18-7-16</inkml:trace>
  <inkml:trace contextRef="#ctx0" brushRef="#br0" timeOffset="33134.78">14437 5199 50 0,'0'0'35'0,"1"18"-1"0,-15-12-4 16,6 14-20-1,-16 0-2-15,4 12 0 0,-8 2-1 16,5 12-2-1,-3 1 1-15,11 9-3 0,5-4 1 16,21 2-3-16,11-9 2 0,18-2-2 16,13-16-1-1,8-12 2-15,2-12-1 16,3-17 1-16,-7-12 0 15,-14-14 0-15,-15-11-2 0,-16-5 1 16,-22 0-1 0,-13 3 0-16,-10 5-3 15,-14 3-3-15,4 20-25 16,-13-2-5-16,14 12-1 0,1-1-6 15</inkml:trace>
  <inkml:trace contextRef="#ctx0" brushRef="#br0" timeOffset="34035.78">14849 5337 57 0,'19'57'38'0,"-3"16"-2"15,-12 1-6-15,4 12-21 16,-11-6-2-16,6 0-3 0,-6-15-1 15,5-11 1 1,-4-19 0-16,7-21-2 0,0-26 1 16,-2-21-1-1,0-22 1-15,1-16-3 0,0-13-1 16,2-11-2-1,6 4 0-15,2 4-1 0,9 15-1 16,9 15 2-16,9 26 0 16,5 20 1-16,5 22 2 15,0 15 1-15,-4 9 2 16,-12 10-1-16,-14 2 1 15,-15 0-1-15,-24-8 3 16,-15-7-3-16,-22-11 1 16,-7-6-2-16,-8-12 1 15,0-6-1-15,8-8-1 16,11-5-1-16,21 0 1 15,20 2-1-15,24 4-1 0,19 4 1 16,21 5 0 0,14 5 0-16,13 6 0 0,8 1 1 15,4-1 0 1,2-2 0-16,-4-5 0 0,-3-7 1 15,-9-8-2 1,-8-9 1-16,-19-8-1 0,-11-6 2 16,-21-4-3-1,-15-1 2-15,-17 5-1 0,-15 7 0 16,-7 12 1-16,-10 15 0 0,-4 15-2 15,5 14 4 1,3 15-1-16,12 9 0 0,11 5 1 16,20 3-1-1,16-8 2-15,17-7-2 0,12-14 2 16,11-13-1-1,5-19 0-15,4-14-1 0,-4-17-1 16,-4-13 0 0,-16-5-1-16,-10-1 1 0,-8 2-1 15,-6 4 0-15,-7 13-2 0,-5 10 2 16,-8 22 0-1,0 0 1-15,14 26 1 16,-8 4-2-16,2 8 2 16,0 3-1-16,-2 0 2 0,1-3-2 15,0-8 2 1,5-5-1-16,-2-13-1 15,3-11 1 1,4-11 0-16,5-9-1 0,6-7-1 0,1 0 1 16,0 0-2-16,0 4 1 15,1 10 0 1,-1 11 0-16,-1 13 0 0,2 12 0 15,0 8 1-15,-4 5-1 16,4 8-1-16,-5-8-27 16,8 1-4-1,-19-20-5-15,-14-18-3 0</inkml:trace>
  <inkml:trace contextRef="#ctx0" brushRef="#br0" timeOffset="34375.78">13839 4493 83 0,'27'15'35'31,"-8"8"-4"-31,13 14-3 0,-5 6-27 16,4 6-4-16,0 2-2 0,-7-13-12 15,3-3-13-15,-12-21-4 16,-2-9-1-16,-11-20 0 15</inkml:trace>
  <inkml:trace contextRef="#ctx0" brushRef="#br0" timeOffset="34505.78">14051 4402 56 0,'16'5'36'0,"-3"15"-4"15,10 17-1 1,-8 2-12-16,1 11-22 0,3 10-24 16,-6-3-5-1,6-7-3-15,-2-11-6 16</inkml:trace>
  <inkml:trace contextRef="#ctx0" brushRef="#br0" timeOffset="34825.79">16972 4661 59 0,'-26'7'40'16,"4"15"-5"-16,-16 6-3 0,10 22-23 15,-10 0-3 1,10 15-2-16,0-5-3 0,10-1-1 16,8-6-4-1,-2-17-25-15,19-10-4 0,-7-26-4 16,26-10-5-16</inkml:trace>
  <inkml:trace contextRef="#ctx0" brushRef="#br0" timeOffset="35015.79">17143 4675 49 0,'29'25'40'15,"-18"12"-1"-15,-9 17-6 0,-24 9-22 16,-17 17-42 0,-4 4-1-16,-2-6-8 15</inkml:trace>
  <inkml:trace contextRef="#ctx0" brushRef="#br0" timeOffset="40406.79">1283 12405 105 0,'0'0'38'0,"0"0"-4"16,0 0 1-16,-15 53-29 15,33-4-1-15,-7 17-1 0,7 9-2 16,-5 7 0-1,0 1-1-15,1-2 1 0,-6-2-4 16,-8-12 1-16,3-7-4 16,-3-60-10-16,-8 61-20 15,8-61-2 1,0 0-1-16,0 0-4 0</inkml:trace>
  <inkml:trace contextRef="#ctx0" brushRef="#br0" timeOffset="40836.79">1002 12517 101 0,'-7'-52'37'15,"17"-5"-2"1,-10 57-1-16,47-100-28 0,-47 100 0 16,91-91-4-1,-27 53 0-15,16 5 0 0,15 9 0 16,3 12 0-16,12 14-1 15,-2 13 0-15,-2 13-1 16,-5 11 3-16,-12 10-2 0,-22 5 1 16,-15 4-3-1,-31 1 3-15,-26-5-2 16,-29-4 2-16,-30-4-3 15,-21-9 0-15,-14-6 2 0,0-9-2 16,-15-5 3 0,27-9-1-16,10-4 0 15,18-4 0-15,59 0 1 0,-44 6-3 16,49 8 1-16,20 11 0 15,24 9-2-15,-5 10 0 16,13 4 1 0,9 6 0-16,4 0 0 0,-4 0 2 15,7-12 0-15,-11-8-3 16,-7-21-10-16,6-4-24 15,-6-20-1 1,6-9-3-16,-10-18-5 0</inkml:trace>
  <inkml:trace contextRef="#ctx0" brushRef="#br0" timeOffset="41076.79">2472 12438 108 0,'0'0'37'16,"-11"7"-2"-16,17 23-1 0,-7 11-27 15,9 22-3 1,-2 9-1-16,6 13-1 16,8 2-2-16,2-3 0 15,6-3-3-15,-8-21-3 0,13-5-13 16,-20-32-17-1,11-16 1-15,-21-25-3 16,3-16-1-16</inkml:trace>
  <inkml:trace contextRef="#ctx0" brushRef="#br0" timeOffset="41526.79">2408 12337 95 0,'5'-33'36'0,"8"1"-2"16,30 7 1-16,7-1-27 15,24 10-2 1,9 4-3-16,9 10-2 0,8 11 0 15,2 10 0-15,-3 13 1 16,-14 7-2-16,-12 8 0 16,-19 6 0-16,-22 7 1 0,-21 0 0 15,-27-1 1 1,-30-2-1-16,-25-7-1 0,-18-8 2 15,-15-9-2 1,1-11 2-16,2-15-2 0,11-7 1 16,15-8 0-1,28-7-2-15,24 2 1 0,23 13 0 16,27-8 0-16,10 19 0 15,14 14 0-15,8 7 0 16,10 11-1-16,1 4 1 0,-3 3 0 16,-1-3 1-1,-9-3 1-15,1-3-1 16,-4-8 1-16,1-5-1 15,-7-6 2-15,5-6 0 16,2-5 0-16,1-4-2 16,-3-1 1-16,0-5-1 15,0 3-2-15,-10-5-10 0,5 7-26 16,-20-11-3-1,-10-3-2-15,-11-10-6 0</inkml:trace>
  <inkml:trace contextRef="#ctx0" brushRef="#br0" timeOffset="42597.8">2803 14129 72 0,'4'-16'36'0,"-14"-10"-1"16,1 7-2-16,-21-12-12 15,2 15-10-15,-25-3-5 16,-3 13-2-16,-12 6-1 15,-1 8-2-15,-4 9 0 16,5 8-1-16,9 7 0 0,12 4-1 16,14 0 0-1,18 0 1-15,18-1-1 0,18-4 1 16,14-1 0-1,15-5 0-15,10-2 1 0,8 1-1 16,5 4 1-16,1 2 0 16,-2 6-1-16,-9 4 1 15,-9 9 0-15,-13 1-1 0,-15 5 0 16,-20 0 0-1,-17-7 0-15,-21-5-1 16,-19-12 2-16,-10-7-3 16,-6-16 2-16,-2-9 0 0,2-10 1 15,13-13-1 1,13-5 0-16,21-6 1 15,17-3-1-15,15 0 1 0,17 0 0 16,14 6 0-16,8 5-1 16,8 10 2-16,4 11-2 15,2 7 1 1,2 10-1-16,4 4 0 0,-3 3 0 15,-4 0-1-15,0-4 1 16,-1-7 0-16,-5-11 0 16,-1-8 0-1,-7-13-1-15,-9-7 1 0,-9-9 1 16,-11-7-1-16,-12 1 0 0,-12 2 0 15,-11 6 0 1,-10 9-1-16,-4 14 0 0,-2 15 1 16,-2 18-1-1,3 14 0-15,6 11 1 0,3 8 0 16,9 1-1-1,7 6 1-15,13-6 1 16,15-5-1-16,11-11 0 0,13-11-2 0,17-6-3 16,2-19-22-1,14-4-7-15,-5-18-2 16,1-5-3-16,-14-16-4 15</inkml:trace>
  <inkml:trace contextRef="#ctx0" brushRef="#br0" timeOffset="42797.8">3791 13999 113 0,'2'-15'36'0,"-2"15"0"32,8 13-3-32,1 19-27 0,3 29-1 0,-1 13-4 15,2 11-1 1,-1 5-1-16,-3 3-3 0,3 4-6 15,-12-17-24 1,11-8-2-16,-8-28-4 0,10-11-1 16</inkml:trace>
  <inkml:trace contextRef="#ctx0" brushRef="#br0" timeOffset="43117.8">3984 14700 92 0,'19'-7'37'16,"-1"-6"-3"-1,15 3 0-15,3-14-26 0,15 1-1 16,3-9-4-1,7-4 0-15,2-8-2 0,-4-2 0 16,-13-1 0-16,-14 2-1 16,-17 4 0-16,-19 4 0 15,-18 10-1-15,-17 9 0 16,-14 11 1-1,-9 14-1-15,-4 11 0 0,1 11 1 16,4 11 0-16,10 9 1 16,14 5 0-16,20 4-1 15,23 2 1 1,24 0 0-16,23-8-1 0,21-8-1 15,21-6-1-15,9-11-4 0,20 0-9 16,-11-17-20 0,-2-6 1-16,-17-13-3 0,-5 0-2 15</inkml:trace>
  <inkml:trace contextRef="#ctx0" brushRef="#br0" timeOffset="43557.8">5166 14605 65 0,'6'-29'34'15,"-8"-7"-4"-15,-2 5 1 0,-17-7-15 16,3 15-5-16,-19-2-2 15,-2 14-4-15,-15 10-2 16,-1 15 0-16,-5 12-1 0,2 11 0 16,6 12-2-1,11 7 0-15,14 2 1 16,23 0-2-16,26-8 2 15,27-7-1-15,24-12 1 0,18-12-2 16,15-15 1-16,10-16-1 16,8-13-4-1,-13-23-2-15,-7-9-14 0,-29-33-7 16,-10-1 8-16,-31-17 7 15,-5 1 4-15,-26 1 6 16,-15 6 6 0,-5 16 4-16,-10 9 14 0,13 32 7 15,-9 12-8-15,23 31-4 16,-24 21-7-16,26 23-4 15,-2 23-1-15,8 18-1 16,0 11 0-16,1 8-1 16,2 2-1-16,-1-6-2 0,0-7-1 15,-8-22-6 1,10-14-24-16,-23-32-3 0,1-19-1 15,-16-24-4 1</inkml:trace>
  <inkml:trace contextRef="#ctx0" brushRef="#br0" timeOffset="43697.8">5232 14396 105 0,'46'2'36'16,"32"9"-2"-16,14-8-3 16,14 4-30-16,12 4-27 15,-5-12-6-15,-8-1-3 0,-11-5-3 16</inkml:trace>
  <inkml:trace contextRef="#ctx0" brushRef="#br0" timeOffset="44057.8">7675 14396 109 0,'-10'-45'36'0,"-3"6"-3"0,-9-6-2 15,-1 18-25 1,-8 12-3-16,-2 17-1 16,-3 19-2-16,0 14 1 15,0 12-1-15,5 12 1 0,5 3 0 16,5 2-1-16,11-4 1 15,6-9-1-15,17-11-1 16,12-14-7-16,19-7-25 0,3-19-2 16,14-7-2-1,-2-17-2-15</inkml:trace>
  <inkml:trace contextRef="#ctx0" brushRef="#br0" timeOffset="44337.8">8127 14470 99 0,'15'11'38'16,"-15"-11"-3"-16,-9 33 1 15,-20-8-29-15,3 12-2 16,-11-1-1 0,5 9-1-16,0-2-1 0,13-4-1 15,16-7 0-15,21-8-2 16,19-11 2-16,14-10-1 15,13-9 1-15,4-10 0 0,0-9 0 16,-8-7 1 0,-15-5-2-16,-20-4 2 0,-21-1-3 15,-21 2 2 1,-16 1-4-16,-10 0-4 0,0 15-25 15,-15-5-6 1,12 11 1-16,2-2-6 0</inkml:trace>
  <inkml:trace contextRef="#ctx0" brushRef="#br0" timeOffset="44647.8">8528 14459 97 0,'23'1'38'0,"-23"-1"-2"16,16-6-2-16,-16 6-26 15,0 0-2-15,0 26-3 16,4-5-1-16,4 6-1 0,5 3 0 16,9 1 0-1,9-3 0-15,12-6 0 0,11-8 0 16,8-10-1-1,6-9 1-15,3-14 0 0,-3-10 0 16,-6-14 0 0,-10-8-1-16,-16-5 1 0,-14-1-2 15,-16 5-1 1,-16 0-8-16,-3 20-25 0,-16 1-1 15,2 20-3-15,-9 2-3 16</inkml:trace>
  <inkml:trace contextRef="#ctx0" brushRef="#br0" timeOffset="45027.8">9298 14308 76 0,'28'-17'35'0,"5"14"0"16,-9-2-3-16,9 28-16 0,-18 0-6 15,8 18-1-15,-10 4-4 16,1 8 1-16,-8-1-3 16,1-2 1-1,-7-11-1-15,1-14-1 0,-1-25 0 16,12-1-2-16,0-24 0 15,8-16-2-15,8-14 1 16,2-8-1-16,7-3 1 0,-1 1-2 16,5 14 2-1,3 18-1-15,-7 26 1 0,0 25 1 16,-6 25-1-1,-4 16 2-15,-6 12-1 0,-4 3 0 16,-11-4 1 0,-2-10 0-16,-2-17-1 0,0-19-2 15,6-12-9 1,-5-28-23-16,19-15-1 0,-3-29-3 15,12-13-4-15</inkml:trace>
  <inkml:trace contextRef="#ctx0" brushRef="#br0" timeOffset="45207.8">10214 13749 102 0,'0'0'37'0,"8"33"0"16,-14-2-4-16,5 24-28 15,-6 11-1-15,3 19 0 0,1 12-3 16,4 2-2-16,7 1-2 15,1-13-4 1,13-5-24-16,-15-26-4 0,4-16-2 16,-11-40-3-1</inkml:trace>
  <inkml:trace contextRef="#ctx0" brushRef="#br0" timeOffset="45347.8">10141 14367 87 0,'12'-19'36'0,"23"16"-1"16,8-7-1-1,21 9-26-15,11 8-20 0,-5-8-19 16,13 6-3-1,-6-7-4-15,-3 6-4 0</inkml:trace>
  <inkml:trace contextRef="#ctx0" brushRef="#br0" timeOffset="45577.8">11181 14500 83 0,'19'-10'37'0,"14"9"-1"15,8-7-3-15,23 11-21 16,0-4-6-16,16 7-3 16,7-1-2-16,2 0-2 15,-1 4-4-15,-9-15-14 16,-5 9-15-16,-18-16-3 0,-11 1-2 15,-22-15-5-15</inkml:trace>
  <inkml:trace contextRef="#ctx0" brushRef="#br0" timeOffset="45777.8">11761 14039 72 0,'0'0'38'0,"-8"13"-2"0,15 25-3 16,-7 13-24-1,9 22-3-15,-8 8-2 0,6 11 1 16,-5 4-3-1,0-1-3-15,-1-7-1 16,-5-22-6-16,14-12-25 16,-13-32-3-16,3-22-3 0,0 0-4 15</inkml:trace>
  <inkml:trace contextRef="#ctx0" brushRef="#br0" timeOffset="45967.8">11414 14083 80 0,'-18'-5'38'0,"17"25"-3"15,10 12-2-15,19 22-26 16,9 10-4-16,17 10 0 16,8 2-1-16,9 1-1 15,6-5-1-15,0-14-3 16,2-8-29-16,-14-22-2 0,-2-14-3 15,-12-19-3 1</inkml:trace>
  <inkml:trace contextRef="#ctx0" brushRef="#br0" timeOffset="46147.8">12194 14183 89 0,'-36'-2'42'0,"-8"26"-5"16,-28 8-1-1,-4 18-30-15,-24 9-4 0,-7 9-1 16,-3 7-4-1,1-7-12-15,23 8-21 16,14-19-1-16,31-8-4 16,16-19-3-16</inkml:trace>
  <inkml:trace contextRef="#ctx0" brushRef="#br0" timeOffset="46697.8">11637 13313 79 0,'0'0'39'15,"-14"-1"-3"-15,-16 19-1 16,-6 28-27-16,-19 15-3 0,-8 20 0 15,-15 19-1-15,3 21 0 16,2 15-1 0,10 11 0-16,20 0-1 0,17-7-1 15,21-5 0-15,20-4-2 16,28-16-1-16,11-21-3 15,28-11-17 1,0-38-16-16,12-19-1 0,-4-29-5 16,9-20-2-16</inkml:trace>
  <inkml:trace contextRef="#ctx0" brushRef="#br0" timeOffset="46917.8">12347 13554 66 0,'27'-17'37'16,"12"17"-1"-16,17 31 0 0,10 24-26 16,21 39-3-16,1 30-1 15,0 29-1-15,-24 12-1 16,-25 20-2-16,-47 8-5 15,-57-4-32-15,-43-9-1 16,-51-31-6-16,-44-35-2 16</inkml:trace>
  <inkml:trace contextRef="#ctx0" brushRef="#br0" timeOffset="47847.8">6557 7797 94 0,'-7'-32'39'0,"7"32"-4"16,-14 27-1-16,9 42-31 0,-15 34 1 15,-3 41-4 1,-5 34 1-16,-3 26-1 15,6 12 1-15,4 6 0 0,10-6-1 16,7-14 0-16,13-16-2 16,10-26 1-16,12-27-4 15,-8-35-24 1,16-23-6-16,-6-42-2 0,3-37-2 15</inkml:trace>
  <inkml:trace contextRef="#ctx0" brushRef="#br0" timeOffset="48057.8">7202 8170 86 0,'21'43'39'15,"-6"41"-3"-15,-22 36-2 16,-6 27-34-16,-7 37 1 15,-3 21 0-15,5 4-1 0,5-9 1 16,9-17-3-16,12-25 2 0,12-36-3 16,10-42-6-1,11-32-22-15,-1-42-2 16,7-39-2-16,-7-36-5 15</inkml:trace>
  <inkml:trace contextRef="#ctx0" brushRef="#br0" timeOffset="48277.8">7614 8024 88 0,'6'16'37'16,"8"59"-2"0,-7 56-1-16,2 44-34 0,0 34 1 15,-1 24-1-15,0 5-2 16,-3-18 1-16,7-20-3 15,1-31 2 1,16-38-5-16,3-47-10 0,19-32-14 16,0-44-3-16,10-34-1 15,-2-39-3-15</inkml:trace>
  <inkml:trace contextRef="#ctx0" brushRef="#br0" timeOffset="48497.8">8476 8165 80 0,'22'27'39'0,"-11"46"-2"0,1 52-2 16,-16 30-34-16,-7 40 0 16,-3 29-2-16,-1 4 1 15,5-3 0-15,5-21-1 0,10-36-2 16,14-42 2-1,15-39-2-15,13-50-6 16,15-34-20-16,-3-39-4 16,4-39-2-16,-4-32-4 0</inkml:trace>
  <inkml:trace contextRef="#ctx0" brushRef="#br0" timeOffset="48707.81">9158 8182 79 0,'26'38'36'16,"-6"53"1"-16,3 47-3 0,-15 36-32 15,3 22 1 1,-1 18-1-16,-7-3-2 0,-1-14 0 16,-5-27 0-1,1-37-2-15,7-34-1 0,12-36-1 16,4-41-6-16,26-29-20 0,5-41-4 15,16-24 0 1,7-28-5-16</inkml:trace>
  <inkml:trace contextRef="#ctx0" brushRef="#br0" timeOffset="48877.81">10306 8362 64 0,'24'17'35'0,"-18"50"-1"16,-15 42-3-1,-14 40-25-15,-12 41-3 16,-4 26-2-16,-6 7-9 15,6 9-20-15,-4-16-3 16,8-41-7-16,3-46-3 16</inkml:trace>
  <inkml:trace contextRef="#ctx0" brushRef="#br0" timeOffset="50247.81">5604 7333 65 0,'-13'-33'35'0,"10"7"-2"16,-7-3-6-16,10 29-8 16,10-23-7-16,8 27-5 15,-5 6-3 1,7 14-1-16,1 9-2 0,4 9 1 15,-5 8-1-15,0 4 1 0,-9 2 0 16,-8 3-1 0,-2-1 0-16,-5-5 1 0,-8-4-1 15,-3-7-1 1,0-4 1-16,0-5-1 0,7-6 1 15,8-3 0 1,8-5-1-16,17-1 1 0,8-2-1 16,9-2-1-1,6 2-6-15,-3-9-26 0,13 4-2 16,-10-14-4-16,-3-3-5 15</inkml:trace>
  <inkml:trace contextRef="#ctx0" brushRef="#br0" timeOffset="50647.81">6769 7307 92 0,'23'-14'34'0,"-17"-2"-2"0,-6 16-4 15,0 0-25-15,-16 19-1 0,0 8-1 16,-3 7 0 0,-1 8 0-16,7 8 1 0,1 8-1 15,7 3 2 1,4-1-1-16,7-3 0 0,6-7 0 15,13-3 0 1,7-9 0-16,9-6 0 0,8-12 1 16,8-5-2-1,7-9-1-15,3-6-1 0,2 2-7 16,-14-12-24-16,7 3-4 15,-19-8-2-15,-4 4-4 16</inkml:trace>
  <inkml:trace contextRef="#ctx0" brushRef="#br0" timeOffset="50967.81">7465 7476 81 0,'19'6'37'0,"-19"-6"-3"0,23 17-3 15,-24-5-25 1,0 9-3-16,-9 7-2 0,-6 7 0 15,-1 2 1-15,-1 3-1 16,-1-2 1-16,6-2 0 16,3-3 0-16,12-2-1 0,11-7 0 15,15-6-1 1,12-3-2-16,7-12-8 15,16 6-23-15,-6-13-1 16,5 0-5-16,-13-11-2 0</inkml:trace>
  <inkml:trace contextRef="#ctx0" brushRef="#br0" timeOffset="51307.81">7906 7475 83 0,'17'4'37'0,"-17"-4"-3"0,18 16-2 16,-18-16-29-1,-10 32 0-15,0 1-3 0,-1 6 0 16,-1 4 1 0,8 3 0-16,2-1 0 0,14 0 1 15,3-5 0 1,12-4 0-16,6-9 0 0,8-6 0 15,2-8-2-15,-2-7-1 0,3 0-24 16,-12-14-6 0,4-2-5-16,-10-8-3 15,0-1-3-15</inkml:trace>
  <inkml:trace contextRef="#ctx0" brushRef="#br0" timeOffset="51697.81">8586 7468 72 0,'0'0'35'0,"0"0"-4"0,-5 15-1 16,-4 1-24-1,1 9-2-15,-6 8-2 0,-3 7 1 16,1 3 1-1,4 4 0-15,6-1-1 0,12 2 0 16,9-7 0 0,18-1 0-16,9-10-1 0,10-4 1 15,3-8-2 1,0-5 0-16,2-4-2 0,-9-11-6 15,1 7-25-15,-23-14-4 16,2 2-3-16,-9-11-3 16</inkml:trace>
  <inkml:trace contextRef="#ctx0" brushRef="#br0" timeOffset="52017.81">9353 7518 64 0,'11'4'35'0,"-11"-4"-4"16,0 0-1-16,-7 19-25 15,-4 3 0-15,-4 8-2 16,1 8 0-16,-5 5 1 0,9 5 0 16,6 2 0-1,17 3 0-15,18-1-2 0,14-5 0 16,16-8 0-1,18-5-1-15,14-4-1 0,4-13-8 16,11 0-25 0,-12-20-2-16,-2-8-5 0,-17-12-5 15</inkml:trace>
  <inkml:trace contextRef="#ctx0" brushRef="#br0" timeOffset="52537.81">10676 7523 58 0,'0'0'35'0,"-28"13"0"0,10 5-3 15,-16 3-17 1,6 13-8-16,-13 3-2 15,6 6-1-15,2 2 0 0,15 5-2 16,12-3 0-16,22 0-1 16,26-8 1-16,26-6-1 15,20-5-2 1,13-6 1-16,10-5-4 0,-9-12-18 15,1 0-13-15,-24-16-2 16,-20-3-4-16,-34-10-4 16</inkml:trace>
  <inkml:trace contextRef="#ctx0" brushRef="#br0" timeOffset="52847.81">11452 7593 62 0,'0'0'37'0,"13"-12"-2"16,-13 12-3-1,0 0-20-15,-15 23-7 16,5 9-3-16,-7 8-1 15,2 10 0-15,5 5 0 0,4 2 0 16,12 1 1 0,19-1-1-16,22-11 0 15,23-9 1-15,21-10-1 16,14-8-1-16,11-10-2 0,0-7-27 15,7-2-5-15,-18-9-5 16,-17-8-6 0</inkml:trace>
  <inkml:trace contextRef="#ctx0" brushRef="#br0" timeOffset="54097.81">5553 7142 89 0,'16'-33'35'0,"0"6"-1"0,-12-12-3 16,-8 10-25-1,-17 3-4-15,-12 11 0 0,-14 9-2 16,-7 9 1 0,-3 9 1-16,-4 7-1 0,2 13 1 15,9 4-2 1,13 6 2-16,22-3-2 0,26 0 2 15,19-1-1-15,17-4 0 16,14 0 0-16,7-5 0 16,4 3 1-16,-10-3 0 0,-14 5 0 15,-24-1-1 1,-26-2 0-16,-22 3-4 15,-30-6-27-15,0 1-4 16,-10-14-6-16,0-11-3 0</inkml:trace>
  <inkml:trace contextRef="#ctx0" brushRef="#br0" timeOffset="57968.82">5583 7041 32 0,'18'-7'30'0,"-4"2"-5"0,-14 5 2 15,23-9-9 1,-25-2-6-16,2 11-1 0,-5-13-1 16,5 13 1-16,-16-18-4 15,4 10 1-15,-15-5-3 16,2 8 0-1,-12-1-1-15,2 9-2 0,-9 3 2 16,1 9-3 0,-4 10 1-16,5 10-1 0,5 9 0 15,10 4-1-15,15 5 2 0,12 1-3 16,17 0 0-1,16-5 1-15,14-5-1 0,10-5 1 16,6-7 0 0,0-4-1-16,-7-3 1 0,-10-1 0 15,-16 2 1 1,-16 3 0-16,-19 2-1 0,-15 0 2 15,-20-3-1 1,-6-3 0-16,-9-4 1 0,-2-7 0 16,5-9-1-16,5-8-2 15,15-4-4-15,4-14-26 16,35 4-4-16,9-12-3 15,21 1-3-15</inkml:trace>
  <inkml:trace contextRef="#ctx0" brushRef="#br0" timeOffset="58458.82">6671 7278 66 0,'-14'-27'35'16,"0"7"0"-16,-19-8-3 16,3 12-18-16,-21-3-4 15,2 17-3-15,-6 6-3 16,6 11-1-16,1 5-1 0,11 10-1 15,7 7-1 1,16 2 1-16,18 2-2 16,17-2 2-16,13-2-1 0,13 1 0 15,10-1 1-15,8-4 0 16,-3-1 0-16,-3 3 0 15,-15-3 1 1,-13-1 0-16,-22-4 0 0,-16-5 0 16,-20-9 0-16,-15-4 0 15,-11-9 0-15,-6-8-1 16,0-4-2-16,-1-3-4 0,20 2-24 15,2-8-8 1,32 3-1-16,18-4-5 0</inkml:trace>
  <inkml:trace contextRef="#ctx0" brushRef="#br0" timeOffset="58888.82">7452 7246 93 0,'12'-18'38'0,"-17"-10"-2"0,3 10-1 15,-20-3-27 1,-3 12-3-16,-15 2-3 15,-3 9 0-15,-9 8 0 16,2 7-2-16,-3 8 0 0,7 7 1 16,12 4-2-16,12 1 1 15,21 4-1 1,19-3 1-16,24-1-1 0,17-1 1 15,21 0 0-15,12-3 0 16,2 2 0-16,-3 2 1 16,-10-1 0-1,-18 2 0-15,-26-4 2 0,-25-2-1 16,-34-7 0-16,-26-5 0 0,-21-9 0 15,-12-10-1 1,-10-5-2-16,1-7 0 0,16-1-8 16,9-13-25-1,39 5-2-15,21-9-5 0,37 4-2 16</inkml:trace>
  <inkml:trace contextRef="#ctx0" brushRef="#br0" timeOffset="59268.82">8225 7330 76 0,'0'-27'37'0,"-17"-3"-1"15,1 13-4-15,-21-4-19 16,3 19-7-16,-13 5-2 0,3 14-1 15,-4 7-2 1,5 9 0-16,8 4-1 16,13 4 1-16,16 2-1 0,19-3 0 15,22-5 0-15,18-5 1 16,13-5 0-16,12-4-1 15,2-1 1 1,-1-2 0-16,-11 4-1 0,-15 1 1 16,-19 1 1-16,-25 3-1 15,-21-1 1-15,-22-3 0 16,-16-3 0-16,-14-4-1 0,-14-9 0 15,-3-4-1 1,1-1-6-16,4-12-25 0,28 6-6 16,15-11-2-1,32 1-3-15</inkml:trace>
  <inkml:trace contextRef="#ctx0" brushRef="#br0" timeOffset="59618.82">8868 7392 62 0,'3'-27'37'0,"-16"-6"-2"16,-2 11-2-16,-18-5-22 16,-1 15-4-16,-13 1 1 15,6 16-3-15,-4 7-1 16,4 7-2-16,6 7 0 15,11 6-1-15,12 1-1 16,19 4 0-16,22-1 0 16,17-2 1-16,13-1-1 15,9-2 1-15,6 3-1 16,-4 1 0-16,-6-1 1 0,-16 3 0 15,-23-3 0 1,-20 0 0-16,-27-6 1 0,-22-5-1 16,-19-11 0-1,-12-7-2-15,-1-5-4 0,-11-12-25 16,28-2-5-16,12-13-3 15,33-1-4-15</inkml:trace>
  <inkml:trace contextRef="#ctx0" brushRef="#br0" timeOffset="59938.82">9676 7422 69 0,'-33'-31'38'0,"-8"4"-1"0,-22-5-3 16,5 10-28-16,-16 4-1 15,4 16 1-15,-3 9-2 16,16 13-1 0,16 6-2-16,20 7 0 0,16 4 0 15,20 3 0-15,20 0-1 16,21-1 2-16,13 2-2 15,9 0 2 1,1-2-1-16,-10 0 0 0,-10-2 1 16,-17 0-2-16,-22-6 2 0,-25-3-2 15,-24-12 1 1,-19-6-1-16,-8-4-3 0,-12-14-26 15,11 1-7 1,-1-12-2-16,18 0-3 0</inkml:trace>
  <inkml:trace contextRef="#ctx0" brushRef="#br0" timeOffset="60288.82">10229 7415 58 0,'17'-18'35'0,"-18"-4"0"16,-10 3-4-1,-18-6-27-15,1 11 0 16,-16 1 1-16,5 15-1 16,-7 4 0-16,10 13 0 0,-2 6-1 15,11 7-1-15,10 5 0 16,13 5-1-1,16-2 1-15,18-1 0 0,18-5 0 16,16 0 1-16,5-5 0 16,1-1-1-16,-11-3 1 15,-6-1-2 1,-14-2 1-16,-23 0-1 0,-23-3 0 15,-21-6-1-15,-17-3 1 16,-12-5-3-16,-2-3-3 16,-11-13-26-16,18 3-3 0,6-15-6 15,29-2-1 1</inkml:trace>
  <inkml:trace contextRef="#ctx0" brushRef="#br0" timeOffset="60648.82">11057 7342 65 0,'-9'-30'38'0,"-10"2"-3"0,-18-7 0 16,1 8-31-1,-26 5 1-15,-1 12-1 16,-6 10 1-16,11 16-2 15,-1 10-1-15,9 10-1 0,10 8-1 16,14 7 0 0,23 5-1-16,18-1 2 15,24-4-1-15,19 1 1 0,16-8 1 16,10 0 0-16,-1-4 0 15,-1 0-1-15,-15-4 1 16,-14-2-1 0,-25-2 0-16,-26-5 0 0,-24-9-1 15,-19-7 1-15,-22-8-1 16,-11-10-2-16,1-2-3 15,-15-16-25 1,27 2-6-16,8-11-2 0,32 0-4 16</inkml:trace>
  <inkml:trace contextRef="#ctx0" brushRef="#br0" timeOffset="61008.82">11805 7329 15 0,'19'-21'37'0,"-11"3"-2"0,-25-7 0 15,-5 13-13 1,-20-10-7-16,6 22-4 16,-17-3-4-16,1 17-2 15,-8 5-2-15,9 11-2 0,10 8-1 16,10 2 0-1,19 1-1-15,15-2 2 16,21-4 0-16,22-3 1 16,13-5 0-1,12-3 1-15,-5-2 0 0,2 7 1 0,-17 0-1 16,-6 5-1-1,-26 0 0-15,-18 3-1 0,-20-5 1 16,-20-4-2 0,-14-9 1-16,-19-10-3 0,-4-7-3 15,-19-15-26 1,21-3-5-16,4-19-2 0,27-5-5 15</inkml:trace>
  <inkml:trace contextRef="#ctx0" brushRef="#br0" timeOffset="61408.82">12423 7346 41 0,'-8'-36'36'0,"0"9"-2"15,-11-2-2-15,7 15-16 16,-18-2-5-16,2 15-4 16,-10 4-3-1,-1 10-1-15,-2 6 0 0,3 8-2 16,-2 2 0-16,11 4-1 15,17 1 0-15,18-2 0 16,23-1 0 0,20-3 2-16,20-1-1 0,22-2 1 15,12 3-1-15,6 5 1 0,0 1 0 16,-9 5-1-1,-24 3 0-15,-16 4 0 0,-28 0 0 16,-26-3-1 0,-35-9 0-16,-22-10-1 0,-20-6-2 15,-12-16-4 1,10-5-27-16,-5-17-1 0,20-6-4 15,12-15-5 1</inkml:trace>
  <inkml:trace contextRef="#ctx0" brushRef="#br0" timeOffset="61778.82">13357 7285 66 0,'-39'-40'37'0,"-26"-1"-3"0,2 15-4 16,-16 2-19-16,10 20-6 15,-2 12-3-15,10 19-1 16,12 14-1-1,20 10 1-15,18 7-1 0,24 4 2 16,17-4 0-16,20-5 0 16,13-5 0-16,17-12 1 15,-4-9-1-15,-1-6 0 0,-10-7 0 16,-14 1-1-1,-14-7-1-15,-24-2 0 0,-13-6-1 16,-40-1-1 0,1 1-6-16,-21-11-25 0,12 3 0 15,-3-12-8 1,10 2-1-16</inkml:trace>
  <inkml:trace contextRef="#ctx0" brushRef="#br0" timeOffset="62018.82">13653 7499 52 0,'0'0'36'0,"-18"-14"0"0,-16 7-3 16,-23-6-27-1,3 13 1-15,-13 1-1 16,4 11-1-16,-2 9-1 0,12 11-7 15,21 18-28-15,9-1-5 16,14-3-5-16,2-9-3 16</inkml:trace>
  <inkml:trace contextRef="#ctx0" brushRef="#br0" timeOffset="65579.83">20491 12107 60 0,'2'-21'41'0,"5"9"-1"0,-7 12-2 16,0 0-17-16,5 17-12 15,-3 17-3-15,-6 9-1 16,1 15-2-16,-5 6 0 16,4 6 0-16,0 0-1 15,11-2 0-15,9-11 0 16,17-8-1-16,14-14 0 15,20-13 0-15,11-18 0 0,11-14 0 16,2-13 0-16,-1-15 0 16,-13-9-1-1,-11-6 1-15,-21-5-1 0,-14-3-1 16,-16 1-1-16,-14 2-2 15,-6 9-8-15,-19-6-27 16,8 9-2 0,-7-3-3-16,9 12-4 0</inkml:trace>
  <inkml:trace contextRef="#ctx0" brushRef="#br0" timeOffset="66309.83">21695 11956 80 0,'26'-13'42'16,"-21"-8"-3"-16,-11 9 0 0,-22-11-31 16,-8 19-1-1,-13 8-4-15,-4 12-1 0,-3 11-1 16,7 11 0-16,11 8-1 0,23 5 0 15,20 3 0 1,24-1 0-16,19-1 2 16,19-1-2-16,7-3 1 15,2-3 0-15,-4-6 1 16,-13-5-1-16,-17-2 0 15,-21-5-1-15,-26-9 1 16,-20-7 0-16,-13-7-1 0,-12-8 0 16,-1-4 1-1,0-6-1-15,7-3 0 0,13-4 0 16,24-2-1-1,25 0 0-15,24-1 0 0,22-2 1 16,19-3-2 0,9-2 2-16,7-4-1 0,-2-4 0 15,-8-3 1 1,-11 0 0-16,-19 2-1 0,-16 0 0 15,-22 5 1-15,-13 5-1 0,-16 15 0 16,-8 16 0 0,-10 16 1-16,-7 14 0 0,0 14-1 15,-1 9 1 1,10 8 1-16,12 4 0 0,13-8 0 15,15-8 1 1,17-14-1-16,13-13 0 0,11-16 0 16,8-12 0-1,2-15-1-15,-1-12 0 16,-5-12-1-16,-6-8 0 0,-13-8 0 15,-4 0 1-15,-10 3-1 16,-6 6 0-16,-7 11 1 16,-5 11 0-1,-4 17 0-15,-6 12 1 0,15 36-1 16,-3 6 2-16,4 9-1 15,3 9 0-15,2 3 1 16,0 3-1-16,1-3-1 0,-3-10-2 16,0 1-9-1,-17-20-24-15,17-7-4 0,-6-18-3 16,12-2-5-1</inkml:trace>
  <inkml:trace contextRef="#ctx0" brushRef="#br0" timeOffset="66559.83">23992 12497 93 0,'40'4'42'16,"-40"-4"-1"-16,-32 9-2 15,-63-7-31-15,-51 18-2 16,-60 6-3-16,-56 12 0 0,-50 9-1 15,-38 8-1 1,-22 4-1-16,-8 5 0 16,14-1 0-16,29-1-1 15,40 1-3-15,45-10-15 0,56 5-21 16,46-16-2-16,58-10-5 15,45-14-4 1</inkml:trace>
  <inkml:trace contextRef="#ctx0" brushRef="#br0" timeOffset="68600.83">21469 13824 84 0,'-3'-19'38'16,"3"19"-1"-16,0-18-4 0,0 18-25 15,0 0-2 1,7-12-2-16,-7 12-1 0,0 0 0 16,0 0-1-16,0 0 0 15,3-11 0-15,-3 11 0 16,0 0 0-16,0 0 0 15,0 0 0 1,3-13-1-16,-3 13 0 0,5-11 0 16,-5 11-1-16,0 0 0 15,4-14 0-15,-4 14 0 16,0 0 0-16,0 0-1 0,0 0 1 15,0 0 0 1,0 0-1-16,0 0 1 0,0 0-1 16,0 0 1-1,0 0 0-15,0 0-1 0,0 0 0 16,0 0 1-1,0 0-1-15,0 0 0 0,0 0 0 16,0 0 0 0,0 0 0-16,0 0 0 0,11 6 0 15,-11-6 0-15,0 0 0 0,2 12 0 16,-2-12 0 0,0 0 1-16,0 12-1 15,0-12 1-15,0 0 0 16,0 0-1-16,-4 11 1 0,4-11 0 15,0 0 0 1,0 11 0-16,0-11 0 16,1 18 1-16,1-5-1 15,-1 7 0-15,3 5 0 0,0 6 0 16,0 3 0-16,2 5 0 15,5 1 0 1,5 0 0-16,6 0 0 0,10-5 0 16,10-8 0-16,6-8 0 15,10-9 1-15,3-11-1 16,0-13 1-1,-1-7 0-15,-7-14 0 0,-10-7 1 16,-14-9-2-16,-9-5 2 0,-13-4-1 16,-9-3 0-1,-7 3 0-15,-7 6 1 0,1 10-2 16,1 15-1-1,14 29 1-15,0 0-2 0,5 25-4 16,4 9-11 0,19 25-22-16,-5 1 0 0,9 8-2 15,-5-11-5 1</inkml:trace>
  <inkml:trace contextRef="#ctx0" brushRef="#br0" timeOffset="69010.83">22418 13951 78 0,'33'-35'42'0,"-12"-2"-4"16,5 17-1-16,-13 11-25 15,3 27-4-15,-8 17-2 16,-2 21-4-16,-7 18 0 0,-3 13-1 16,-1 7 0-1,-6-2-1-15,0-8-1 16,2-15 0-16,0-17 0 0,3-20 0 15,6-32-1-15,2-18 1 16,6-32-1-16,5-22 0 16,4-22 1-1,3-16 0-15,2-11-1 0,5-4 1 16,7 8 1-16,8 15-1 15,11 19 1-15,8 24 2 16,6 29-1-16,6 26 0 0,-2 21 0 16,-6 16 1-1,-17 6 0-15,-16 7 1 0,-24-1-1 16,-25-5 1-1,-27-7-2-15,-27-7 1 0,-15-4-1 16,-14-4-2 0,4 7-8-16,-8-7-26 0,35 8-4 15,15-3-5 1,34 8-2-16</inkml:trace>
  <inkml:trace contextRef="#ctx0" brushRef="#br0" timeOffset="69650.83">23300 14591 83 0,'-12'-7'39'15,"1"-9"-4"-15,11 16 1 0,12-24-28 16,9 17-2 0,3-2-2-16,9 8-2 0,5 7 0 15,4 8-1 1,-1 8 0-16,0 10 0 0,-6 9 0 15,-3 7-2-15,-8 4 2 16,-6 0-2-16,-7-2 1 16,-5-4 0-16,-5-11 0 15,-5-9-1-15,-6-17 1 16,-11-10 0-16,-9-14 0 15,-7-6 0-15,-9-7-1 16,-7-1 1-16,-8 4 0 16,-3 6 0-16,0 9-1 15,7 12 1-15,6 10 0 16,11 10 1-16,11 10-1 0,14 4 0 15,19 5 1 1,20 0-1-16,22-1 0 0,17-2 0 16,16-7 0-1,11-10-2-15,6-6-2 0,-5-23-7 16,0 1-24-1,-25-24-1-15,-6 0-2 0,-27-19-4 16</inkml:trace>
  <inkml:trace contextRef="#ctx0" brushRef="#br0" timeOffset="69970.83">23872 14648 89 0,'16'-18'40'15,"-3"7"-4"-15,13 24 2 0,-12 7-29 16,10 20-5 0,-8 5 0-16,-2 11-1 15,-6-2-1-15,2 0-1 16,-10-10 0-16,0-3 0 0,-5-15 0 15,2-10-1-15,3-16 1 16,2-18-1 0,7-12 0-16,4-10 0 0,7-5-1 15,5-6 2-15,6 4-1 16,6-1 0-16,5 13-1 15,5 12 2 1,0 15-1-16,1 12 0 0,-3 14 0 16,-3 10-2-16,-9 10 2 15,-9 3-1-15,-10 3 0 16,-6-5-2-16,-6-2-3 0,-10-12-26 15,15 0-5 1,-7-25-3-16,27 4-3 0</inkml:trace>
  <inkml:trace contextRef="#ctx0" brushRef="#br0" timeOffset="70690.84">25245 14392 89 0,'-18'12'41'15,"-10"5"-6"-15,7 20 1 16,-8 4-30-16,2 12-2 16,-3 6-1-16,7 5-1 0,2-3 0 15,7-4-1 1,4-10 0-16,2-7 0 15,6-16-1-15,3-13 1 0,-1-11-1 16,3-20 0-16,-6-7 0 16,-8-8 1-16,-9-4-2 15,-8-5 1 1,-10 7-1-16,-10 5 1 0,-4 13-1 15,-6 11 1-15,2 13 0 16,3 13 0-16,7 12 0 16,10 12 0-1,15 8 0-15,15 3-1 0,19 1 1 16,20-1 0-16,22-8 0 0,23-9-1 15,18-15 1 1,10-13 0-16,8-18 0 0,1-13 0 16,-8-15 0-1,-13-12-1-15,-16-2 0 0,-25-4 1 16,-18 3-1-1,-18-2 1-15,-18 9 0 0,-12 10 0 16,-9 10 0-16,-5 15 1 0,-4 12 0 16,2 14 0-1,5 14 0-15,8 13-1 16,12 8 1-16,11 6-1 15,16-1 1-15,12-3-1 0,13-8 1 16,14-10-1 0,12-14 0-16,7-11 0 15,4-19-1-15,-2-9 0 16,-8-13 1-16,-6-9-2 0,-8-3 1 15,-15-2 1-15,-11 5-1 16,-11 3 1 0,-13 14 0-16,-7 12 1 0,-4 12 0 15,-13 25 0-15,1 8 1 16,-1 8-2-16,4 10 0 15,1 5-2 1,8 4-4-16,0-17-26 0,27-2-5 16,0-28-3-16,20-9-4 15</inkml:trace>
  <inkml:trace contextRef="#ctx0" brushRef="#br0" timeOffset="71600.84">26765 14666 89 0,'-42'-11'39'15,"-2"6"-4"-15,-16-11-3 0,5 8-28 16,-3 0-1-16,10 6-1 16,18 4-2-16,30-2 0 15,7 26 2-15,31-1-2 16,17 9 1-16,11 12 0 15,5 5 0-15,0 6 0 16,-11 0 1-16,-12 0-2 16,-24-3 1-16,-20-11 0 15,-25-14 0-15,-14-11 0 16,-14-17-1-16,-7-12 0 15,4-12-1-15,6-11-1 0,23-5-2 16,17-6 0 0,30 3 0-16,18-4-1 0,21 14 1 15,12 0 0 1,9 8 2-16,0 4 2 0,-8 3 1 15,-10 8 1 1,-17 3 1-16,-8 6 0 0,-17 2 0 16,-14 9 1-1,-16 5-1-15,-9 10-1 0,-13 10 0 16,2 7 0-16,-2 5 0 0,4 4-1 15,7-1 0 1,11-6 0-16,11-11-1 0,11-11 1 16,12-19-1-1,3-14 0-15,4-14 1 16,-5-15-1-16,-6-8 0 15,-11-8-1-15,-13-2 0 0,-11-3 1 16,-10 5-1-16,-8 0 1 16,-5 6-1-1,-1 5 1-15,5-1-1 0,10 8 2 16,16 5-2-16,12 9 1 15,15 12 0-15,11 13 0 16,13 13-1 0,5 14 1-16,4 17 1 0,-8 11-1 15,-8 10 1-15,-9 6-1 16,-12 5 2-16,-10-2-2 15,-10-6 2-15,-6-8-2 0,-6-13 1 16,3-9 0 0,2-16 0-16,8-24-1 0,0 0 0 15,8-32 0 1,9-6 0-16,6-8 0 0,7-6-1 15,3-2 0 1,-1 1 1-16,5 7-1 0,3 9 0 16,-5 7 1-1,-1 11-1-15,2 6 1 0,-6 13-1 16,-5 10 1-16,1 11-1 0,-9 10 0 15,-3 7 2 1,-5 8-1-16,-1 4 0 16,-1 5 0-16,6-2 0 15,5-3 0-15,2-6-2 0,0-18-27 16,10 6-5-1,-5-19-6-15,2 0-4 16</inkml:trace>
  <inkml:trace contextRef="#ctx0" brushRef="#br0" timeOffset="72090.84">23710 16095 91 0,'0'0'41'0,"15"-9"-3"0,19 6-2 16,14-5-31-16,17 5-2 16,13 0-1-1,12 4-1-15,6 0-2 0,-1 1 0 16,-4 3-4-16,-20-2-12 15,-12 9-19-15,-31-5-2 16,-19 6-3 0,-29-4-5-16</inkml:trace>
  <inkml:trace contextRef="#ctx0" brushRef="#br0" timeOffset="72250.84">23785 16380 71 0,'-5'13'42'0,"35"0"-4"0,22-8 0 15,35 3-30 1,11-8-4-16,14-1-3 0,9-1-6 15,-13-7-28 1,5 6-6-16,-24-15 0 0,-14 0-3 16</inkml:trace>
  <inkml:trace contextRef="#ctx0" brushRef="#br0" timeOffset="72500.84">24428 15772 71 0,'-35'-40'39'15,"15"23"-2"-15,8 14-3 0,25 31-22 16,11 8-6-1,20 16-2-15,15 8-2 16,9 14 1-16,2 2-2 0,2-1 0 16,-10-7 1-1,-11-6-1-15,-23-6 0 0,-22-8 0 16,-29-6-1-1,-19-16-3-15,-11 6-11 0,-14-11-24 16,5-4-2 0,1-12-2-16,18-3-6 0</inkml:trace>
  <inkml:trace contextRef="#ctx0" brushRef="#br0" timeOffset="73650.84">25726 15727 71 0,'0'0'40'15,"35"-2"-3"-15,-9-10-1 16,17 10-23-16,0-9-6 0,13 6-3 16,2 1-2-1,1 8-1-15,-2 8 0 0,-10 10-1 16,-11 8-1-1,-12 8 1-15,-19 5-1 0,-18 4 1 16,-17 4-1 0,-15 2 1-16,-13-4-1 0,-8 1 2 15,-4 1-1 1,-1-7-1-16,7-2 0 0,7-3 1 15,17-6 0-15,18-3-1 0,22-4 1 16,25-12-1 0,21-5 1-16,20-6 1 15,19-5-1-15,13 2 0 16,10-4 1-16,3-3-2 0,0-1 1 15,-6 0 1 1,-10-5-1-16,-10 5 1 16,-11-8-2-16,-13-7 2 15,-13 0-1-15,-10-2 1 0,-15-1 0 16,-10-2-1-16,-10 1 1 15,-10 1-1 1,-6 9 1-16,-6 7 0 0,-1 2 0 16,-6 6 0-16,-3 10 0 15,0 12 0-15,-2 7 0 16,4 3 0-1,5 1-1-15,8 1 0 0,9 0 0 16,13-4-1-16,17-5 1 0,11-14-1 16,13-4 0-1,7-11 1-15,7-4 0 0,3-14 0 16,-8-2-1-1,-2-3 1-15,-11-6-1 0,-6 3 2 16,-10 0-1 0,-6 9 0-16,-9 5 1 0,-14 18-1 15,0 0 1 1,0 17 0-16,-10 8-1 0,-2 2 1 15,-1 2 0-15,1 0 0 16,1-3-1-16,8-6 1 16,9-4 0-16,10-13-1 0,10-15 0 15,8 2 0 1,7-14 0-16,7 1 0 15,-1-3-1-15,0 0 0 16,-5 2 0-16,-7 3 0 0,-5 12 0 16,-7-1 0-1,-10 18 0-15,-6 10 0 16,-7 1 0-16,-2 5 1 0,-3 3 0 15,3-2 0-15,3 1 1 16,7-6-1-16,9 0 0 16,8-14 0-1,9-4 0-15,11-4 0 0,3 0 1 16,5-6-2-16,-4-6 1 15,-2 4 0-15,-8 0 0 16,-7 3-1-16,-7 6 1 0,-6 2 0 16,-7-1 0-1,-12 0-1-15,21 20-3 0,-21-20-4 16,34 14-13-1,-16-28-15-15,20 0-3 0,-4-14-2 16,11 0 1 0,-9-27 20-16</inkml:trace>
  <inkml:trace contextRef="#ctx0" brushRef="#br0" timeOffset="74150.84">28358 15935 6 0,'42'-72'38'0,"-17"-3"3"0,2 11-3 15,-13 4-3-15,8 30-18 0,-19 7-4 16,5 42-4 0,-8 17-4-16,5 20-2 15,-3 10-3-15,2 8 1 16,-1 10-1-16,2-1 1 0,-2-7 0 15,4-14 0 1,-2-15-1-16,3-11 1 16,3-16-1-16,5-10 1 15,3-22-1-15,6-12-1 0,4-6 1 16,5-1 0-16,4-5-1 15,3 5 0 1,0 9 1-16,0 11-2 0,0 25 1 16,-6 11 1-16,-8 11-1 15,-8 4 0-15,-10 6 1 16,-13-3 0-1,-12-4 0-15,-13-10 0 0,-10-16 2 16,-5-9-2-16,-1-8 0 0,5-4 1 16,5-4-1-1,13-4 1-15,12 2-2 0,10 14 1 16,34-18-1-1,10 16 1-15,13 1-1 0,11 4 1 16,10 2 0 0,11 1-1-16,5-1 2 0,8-2-1 15,7-2 0 1,7-2 0-16,10-2 0 0,12-1 1 15,17 2 0-15,16 4-1 16,25 2 2-16,16 7-1 16,18 7-1-16,10 6-3 15,29 29-31-15,8-8-6 16,-17-3-3-16,-18-14-1 15</inkml:trace>
  <inkml:trace contextRef="#ctx0" brushRef="#br0" timeOffset="81342.85">7923 9856 64 0,'5'-16'37'0,"5"5"-1"16,-6-2-3-1,6 13-15-15,-10 0-9 0,21 16-4 16,-9 6-3-1,8 14 1-15,3 5 0 0,7 8 0 16,2 1-1 0,0-1 1-16,-3-6-1 0,-6-5 0 15,-3-11 0-15,-5-11-2 0,-15-16 0 16,0 0 0-1,-16-31 0-15,-5-5-1 16,-2-8 0-16,-5-11 0 16,-3-3 0-16,-1-2 0 0,4 6-1 15,3 6 1 1,5 14 1-16,6 13 0 15,0 17 0-15,3 17 1 16,2 15 0-16,-4 11 0 0,-2 15 1 16,-4 5 0-16,-7 4-1 15,-3 0 1 1,-2-4-1-16,0-5 1 0,5-9-1 15,0-9 0-15,6-15-1 16,5-8 1-16,15-13-1 16,-14 0 0-1,14 0 0-15,8-23-1 0,3 10-1 16,0-3 1-16,8 2-1 0,1-5 0 15,6 1 1 1,0-2-1-16,-1-8 1 0,4-4 0 16,-5-5 0-1,0-2 1-15,-5-4-1 0,-2 3 1 16,-6 1 0-1,-4 7 1-15,-1 8 0 0,-3 10 0 16,-3 14 0 0,0 0 0-16,0 0-1 0,-2 27 1 15,-1-5-1-15,-1 9 1 16,-3 4 0-16,-2 3 0 15,-1 3 0-15,-3 5 0 0,1 3 0 16,3 4-1 0,3 5 1-16,8 0 0 15,5 2-2 1,9 1 2-16,5-1-1 0,5-2 0 0,4-1-1 15,4 0 1 1,6-3 0-16,0-5 0 16,5-2 0-16,0-1-1 0,7-1 1 15,4 1-1-15,9 3 1 16,2-2 0-16,3 3-1 15,4 3 1 1,8 2 0-16,3 0 0 0,4-1-1 16,6-1 1-16,9-2 0 15,11-3 0-15,10 0-1 16,6-3 0-16,16 0 1 0,14-1-1 15,10 0 1 1,11-1-1-16,6 0 0 0,5-1 1 16,9-3-1-1,5 0 1-15,3-2-1 0,3-1 1 16,6-1-1-1,4-3 1-15,4-3-1 0,1 0 1 16,4-5 0 0,2-2 0-16,3-5 0 0,2-1 0 15,6-5 0-15,4-2 0 0,6-1 1 16,6-2-1-1,5-2 1-15,2-2-1 16,5-2 1-16,-3 0 0 16,-5-2-1-16,-5-2 0 0,-5-2 1 15,-7-2-1 1,-6-2 0-16,-3-4-1 15,-7-2 1-15,-1-2 0 16,-3-4 0-16,-4-1 0 0,1-2 1 16,-3-1-1-1,-2 0 0-15,-8 0 0 16,-8 0 0-16,-6-2 0 0,-9-1 0 15,-11-1 0 1,-16-3 0-16,-13-4 0 0,-16-8-1 16,-12-5 0-1,-13-6 1-15,-13-7-1 0,-13-11 1 16,-8-5-1-16,-10-6 1 15,-8-1-1-15,-9 2 2 16,-7-2-1-16,-5 6 0 0,-10 4 0 16,-5 9-1-1,-5 7 1-15,-5 7-1 0,-5 5 1 16,-4 6-1-1,1 9 0-15,-2 5 1 0,0 8 0 16,-2 6 0 0,2 14 0-16,0 0-1 0,0 0 1 15,11 28 0 1,-3 0 0-16,0 9 1 0,4 7-2 15,2 6 2-15,-1 1-1 0,2-1 1 16,-2-5-1 0,-2-7 1-16,3-8-1 15,-2-12 0-15,0-14 0 16,3-12 1-16,-1-10-1 15,0-13 0-15,-1-8 0 16,0-7-1-16,-2-5 1 16,0-2 0-16,-4 3-1 15,-2 5 0-15,-3 4 1 16,-2 11 0-16,-1 5-1 0,-3 10 1 15,4 15 0 1,-16-14-1-16,4 12 1 0,-7 0 0 16,-5-3 0-1,-10-2 0-15,-13-4 0 0,-12-6 0 16,-7-1 0-1,-6 0 0-15,-8 4 0 0,-1 7 0 16,1 7-2-16,6 19-12 0,6-5-23 16,25-5-5-1</inkml:trace>
  <inkml:trace contextRef="#ctx0" brushRef="#br0" timeOffset="83383.85">21410 16697 71 0,'-7'-36'42'15,"2"16"-2"-15,-9 18 0 0,9 24-31 16,-9 12-3-1,5 26 0-15,0 16-3 16,5 19 2-16,4 19-4 16,2-3 1-16,2-1-3 0,-3-18-5 31,4-7 1-31,-12-24-13 0,3-19-20 15,-9-43-6-15,-7-37 2 16,-14-25-8-16</inkml:trace>
  <inkml:trace contextRef="#ctx0" brushRef="#br0" timeOffset="83803.85">20867 16662 73 0,'-7'-41'42'16,"17"-1"-1"-16,22 7-2 16,9-3-30-1,28 17-2-15,13 0-3 0,18 12-1 16,10-1-2-16,10 10 0 0,-3 13-1 15,-3 12 1 1,-15 8-1-16,-21 13 0 0,-26 0 0 16,-31 0 0-1,-30 2-1-15,-32-5 1 0,-30-11 0 16,-20-5 1-1,-13-12-1-15,-6-11 0 0,7 0 0 16,11-1 0 0,21-6 1-16,26 5-1 0,35-2 0 15,31 3 0-15,27 13 0 16,27 7 0-16,15 10-1 15,9 9 2-15,-2 20 0 0,-6 14 0 16,-22 20 0 0,-27 4-5-16,-33-19 5 15,-33 9-2-15,-34-21 2 16,-26-10-4-16,-17-23 4 0,-18-29-3 15,7-18-2 1,0-16-8-16,35-5-26 16,19-28-3-16,44 4-3 0,31-14 1 15</inkml:trace>
  <inkml:trace contextRef="#ctx0" brushRef="#br0" timeOffset="84053.85">22076 16612 77 0,'-14'-44'43'0,"13"17"-4"0,-2 9 1 16,16 37-29-1,-5 18-4-15,5 27-1 0,-2 19-3 16,-1 18 0-1,-5 11-1-15,-4 11-1 0,-5 6-3 16,-5-19 0 0,6-10-11-16,-12-25-27 0,23-29 1 15,5-35-6-15,14-31-2 0</inkml:trace>
  <inkml:trace contextRef="#ctx0" brushRef="#br0" timeOffset="84373.86">22596 16923 81 0,'-16'0'42'0,"-4"8"-2"0,-20-2-3 0,1 23-29 16,-11 12-4-16,2 18 1 15,3 2-2 1,15 14 1-16,16-5-2 0,21 3 1 15,24 5-3-15,23-5 1 16,19-39 0-16,14-19 0 16,0-31-1-1,-5-24 0-15,-14-11 0 0,-16-17 0 16,-23-21 1-16,-22-12-3 0,-23 27 2 15,-17 3-4 1,-4 33-4-16,-17 7-18 0,16 20-14 16,-1 8-2-1,18 17-4-15,11 5-2 0</inkml:trace>
  <inkml:trace contextRef="#ctx0" brushRef="#br0" timeOffset="84833.86">23292 17247 57 0,'25'-28'39'0,"-8"-3"1"0,-17-12-3 16,-7 2-23-16,-23-1-3 16,-2 17-4-16,-18 8-2 15,-4 15-1-15,-8 7-1 16,-1 15-1-16,7 9 0 15,9 20-1-15,14 4 0 16,20 14 1-16,27 4-2 16,25-9 1-16,28 4-1 0,22-8 1 15,17-3-2 1,11-24 0-16,4-11-2 0,-11-47-1 15,-11-14-3 1,-25-23-1-16,-18-18 0 0,-29-21-1 16,-16-17 4-1,-16-12 2-15,-10-1 4 0,-4 25 0 16,-4 9 5-16,8 23 2 0,-2 13-1 15,12 33 0 1,5 30-1-16,-2 48-2 16,3 21-1-16,3 28 1 15,-2 17-2-15,-3 26 1 0,-2 4-3 16,0-8-2-1,0-8 2-15,1-25-5 16,7-22 3-16,0-30-6 16,13-21-4-16,-6-50-27 0,21-39 0 15,1-21-1-15,8-26-6 16</inkml:trace>
  <inkml:trace contextRef="#ctx0" brushRef="#br0" timeOffset="85864.86">24109 16824 19 0,'16'12'38'16,"-5"7"-1"-16,-5 8 0 0,-17-8-14 15,-3 14-9-15,-29-4-4 16,-3 12-1-16,-15 0-2 16,2 8-1-16,-4-2-1 0,12 17-1 15,14-3-2 1,24 11 1-16,26-5-1 15,29-13 0-15,23-7-1 16,19-5 1-16,17-11-2 0,6-28 0 16,1-21 0-1,-10-22-1-15,-12-14 0 0,-19 3-2 16,-18-8 2-16,-22-4-1 15,-19 1 1-15,-19 15 0 16,-15 17 1-16,-15 19 0 0,-9 18-1 16,-6 7 2-1,-2 19 0-15,0 22 2 16,8 5-2-16,10 1 0 15,16 13 0-15,22-8-5 0,23-9 7 16,26-14-4 0,26-9 1-16,22-19-8 15,19-9 6-15,12-11 0 0,9-45-1 16,-2-19 4-16,-6-13-6 15,-17-4 1-15,-17-14 0 16,-21-7 7 0,-18-1-3-16,-18 6-1 0,-18 29 3 15,-9 19-1-15,-11 20 2 16,2 34 0-16,-14-1-1 15,5 31 1 1,0 23 0-16,0 22-1 0,2 24 2 16,4 19-7-16,-1-2 5 0,8-13-5 15,0 29 5 1,6-45-2-16,4-3 1 0,5-36-3 15,-1-27-1 1,2-19 1-16,-1-14 2 0,-2-14 4 16,-6-50-5-1,-9 24 0-15,-10-27-1 0,-11 16 2 16,-13 3 0-16,-16 3 6 0,-14 17-7 15,-12 23 0 1,-12 31 2-16,-4 29-5 16,-3 21 4-16,6-6-2 15,14 40 2-15,18-14 0 0,26 3 1 16,27-10-4-1,33-10 2-15,30-30 4 16,34-8-6-16,20 11 2 16,22-17-2-16,6-1 0 0,8 0 0 15,-4-11 3-15,-11-5 0 16,-17 20-4-1,-20-17 5-15,-23-9 1 0,-26-12-1 16,-50 12 1-16,0 0 0 16,-58-6-1-16,-49 14 1 15,-44-21 3 1,-50 37-2-16,-48-23 1 0,-50-3-2 15,-47 6 0-15,-39-10 0 16,-28-23 2-16,-19 3-3 16,-7 2 0-1,6-8 2-15,15 18-2 0,25 24 1 16,46-40 1-16,44 23-1 0,53 19-2 15,50 6 0 1,47 14 1-16,45-11-3 0,35-14-1 16,73-7-7-1,-57 44-15-15,57-44-19 0,19-46 1 16,-2 5-9-1,-1-32 0-15</inkml:trace>
  <inkml:trace contextRef="#ctx0" brushRef="#br0" timeOffset="88395.86">8116 9990 79 0,'0'0'38'16,"0"0"-5"-16,0 0-2 15,3-16-23-15,-3 16-2 16,0 0-3-16,10 13-1 0,-7 0 0 15,4 7-1 1,-1 0 2-16,4 6-1 16,1-2 1-16,3 4-1 15,-2-4 1-15,2-3-2 0,-4-9 1 16,-10-12 0-16,13 12-2 15,-13-12 1 1,-8-23-2-16,-7-2 1 0,-6-9 0 0,-5-7-1 16,-5-4 0-1,-3-5 1-15,-2 2 0 16,4 3-1-1,2 11 1-15,6 7 0 0,9 10 1 16,15 17-2-16,0 0 1 0,7 17 1 16,11 8-2-1,6 7 2-15,4 8-1 0,4 4 0 16,1 0 1-1,-3-2-1-15,-3-6 2 0,-2-6-2 16,-6-5 1 0,-5-8 0-16,-14-17 0 0,11 4-1 15,-15-18-1 1,-5-7 1-16,-8-6-2 0,-5-6 2 15,-3-4-2-15,-2-4 1 16,-1 0-1-16,-1-2 1 16,4 4 1-16,4 7-1 0,9 4 1 15,6 8-1 1,6 20 1-16,0 0 0 15,24 7-1-15,-4 15 1 16,3 11 0-16,4 5 0 0,0 7-1 16,0-3 1-1,-2-3 1-15,-4-7-1 16,-3-9 1-16,-8-5-1 0,-10-18 0 15,11 6 1-15,-12-17-1 16,-6-3 0-16,-6-5-1 16,-5-2 1-1,-7-3 0-15,1 1 0 0,-10 4 0 16,-4 1 0-16,-3 6 0 15,-5 7 0-15,2 6 0 16,-3 10 1-16,3 11-1 0,-3 7 1 16,6 6 0-1,1 5-1-15,2 2 1 0,0 0 0 16,3-3 0-1,4-5 0-15,6-9 0 0,5-5-1 16,3-10 0 0,17-10 1-16,0 0-1 0,5-20 0 15,16-2-1 1,6-10 1-16,5-6-1 0,3-6 0 15,3-2 0-15,1-4 0 16,-2 3 0-16,-7 1 0 16,-2 5 1-16,-8 9-1 15,-2 5 0-15,-4 11 1 16,-1 11 0-16,-13 5 0 15,19 20 0-15,-9 2 0 16,-1 4 0-16,5 6 0 16,3 7 0-16,3-4 1 15,0-2 0-15,4-5-1 16,-3-5 1-16,-2-5-1 0,-1-5 1 15,-7-3 0 1,-11-10-1-16,0 0 1 0,-13 1-3 16,-8-3 2-1,-5-2-1-15,-6-1 1 0,-1-3-2 16,-1-2 2-16,6 0-1 15,5-1 1-15,9-1-1 16,10 0 1 0,14-1 1-16,13 1-1 0,8 1 0 15,8 0 1-15,4-1-1 0,0 0 1 16,-3-2 0-1,-5 1-1-15,-8-2 1 0,-7 3 0 16,-9 2 0 0,-11 10-1-16,2-14 0 0,-2 14 0 15,-15 4 0 1,1 8 0-16,2 6 0 0,-1 7 0 15,4 7 1 1,2 3-1-16,4 1 0 0,6 1 1 16,3-4-1-16,4-6 0 15,-2-3 1 1,2-10-1-16,-10-14 0 0,7 11-1 0,-7-11 1 15,-13-7-1 1,-1 1 0-16,-7-2 0 16,-6 4 0-16,-6 1 0 15,-4 5 0-15,-1 2 0 0,0 4 0 16,6 2 0-16,6 0 1 15,9 0 0 1,17-10 0-16,6 12 0 0,17-12 0 16,9-1 0-16,7-4 1 15,2 0-1-15,1 1 0 16,-7-2 0-1,-9 2-1-15,-12 0 1 0,-14 4 0 16,-14-6 0-16,-16 5 0 16,-13-1 0-16,-6 2 0 15,-5 2 0-15,3-1 1 0,7 3-1 16,14 2 1-1,30-6 0-15,2 14 0 0,32-4-1 16,17 1-1 0,5-6-20-16,8 3-14 0,-14-12-4 15,-27-16-3 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8T19:26:59.31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26116 3487 52 0,'-5'15'42'16,"5"-15"-5"-16,0 24-15 16,11-23-57-16,-19-13-3 15,-8-9-3-15</inkml:trace>
  <inkml:trace contextRef="#ctx0" brushRef="#br0" timeOffset="6545.37">7164 14070 114 0,'0'0'43'16,"16"2"-1"-16,-4-14-4 15,4 3-38-15,-16 9 0 16,11-8 0-1,-11 8-1-15,0 0-3 0,-7 12-11 16,-12-10-23-16,0 1-3 16,2-5-3-16,5-9-5 15</inkml:trace>
  <inkml:trace contextRef="#ctx0" brushRef="#br0" timeOffset="15604.89">10533 1383 96 0,'0'0'35'16,"0"0"0"-16,5 18 0 16,-11 18-28-16,9 11 1 15,-8 7-3-15,7 10 1 16,-8 0-2-16,1 9-1 15,-4-1-3-15,3 0 2 16,1-7 0-16,4-2-2 16,3-5 1-16,4-6-2 0,7 2-2 15,-4-15-4-15,17 3-25 16,-18-17-6-1,9-3 1-15,-17-22-5 16</inkml:trace>
  <inkml:trace contextRef="#ctx0" brushRef="#br0" timeOffset="16091.92">10207 1760 96 0,'-9'-41'35'15,"12"-3"-3"-15,-3 44 0 0,-1-97-22 16,1 97 0-1,16-101-3-15,-2 49 1 16,11 0-4-16,4 3 1 16,-29 49-2-16,90-82 2 0,-31 53-4 15,4 7-2-15,3 7 1 16,2 12 1-16,0 8-1 15,-4 13 2-15,-6 13-2 16,-7 8-4-16,-9 7 2 16,-9 7 0-16,-10 8 1 15,-7 2-2-15,-14 3 2 16,-13-7-3-16,-18-2 3 15,-12-11-1-15,-8-3 3 16,-11-12-2-16,-1-5 1 16,-1-9-1-16,5-4 0 15,7-3 0-15,18 1 0 16,19 5-1-16,16 2 2 15,17 6-1-15,17 4 1 0,11 5 1 16,11 3-1-16,7 1 3 16,-3-2-2-16,-3-6 2 15,-5-2-2-15,-10-7 1 16,-14-4-4-16,-11-4-7 15,-20-12-21-15,0 0-7 16,-16-30 0-16,1 5-5 16</inkml:trace>
  <inkml:trace contextRef="#ctx0" brushRef="#br0" timeOffset="17326.99">11726 1603 79 0,'25'-22'34'0,"-25"22"0"16,0 0-1-16,27-68-8 0,-27 68-10 15,20-61-4-15,-20 61-3 16,5-82-1-1,-5 82-3-15,-16-78 1 16,16 78-5-16,-40-60 0 0,40 60 0 16,-69-40 0-16,69 40 0 15,-89 0 0-15,37 14 0 16,2 15-2-16,-2 14 2 15,1 9-1-15,4 16 0 16,2 3-2-16,10 5 2 16,5 0-2-16,9 6 2 15,6-6 0-15,9 2 0 16,12-8 2-16,8-4-2 15,11-4 1-15,3-3 0 16,10-2 1-16,1-11-1 16,10-7 1-16,3-8-1 15,7-11 0-15,1-8 1 0,3-9-1 78,3-8 1-78,-6-5 0 0,0-5 0 0,-8-1 0 0,-8-3 0 0,-5 3-1 0,-9 0-1 0,-10 5-3 16,-11 0-7-16,4 13-23 0,-13-2-3 0,0 0-3 15,0 0-4-15</inkml:trace>
  <inkml:trace contextRef="#ctx0" brushRef="#br0" timeOffset="18244.04">12606 1258 107 0,'-2'-54'36'0,"2"54"-3"16,0 0-2-16,0 0-19 15,0 0-7-15,0 0-1 16,0 0-1-16,0 0-3 16,-7 88-1-16,14-28 1 15,3 5-1-15,0 6 2 16,2-7-2-16,4-6 4 15,-2-14-5-15,5-14 5 16,2-13-1-16,1-14 0 16,1-15 0-16,2-11-1 15,-25 23 1-15,43-77 0 16,-43 77 1-16,34-97-2 15,-34 97 2-15,17-96-4 0,-17 96 4 16,5-68-5-16,-5 68 4 16,0 0-4-16,0 0 1 15,7 11 0-15,4 22-2 16,-1 12 4-16,9 0-4 15,7 6 4-15,10-7-4 16,3-6 5-16,3-18-3 16,6-17 2-16,-48-3 0 15,94-57 1-15,-53 7 0 16,-8-18 1-16,-14-3 0 15,-9-5-3-15,-13 4 0 16,-14 4-3-16,-7 16 2 0,24 52-5 16,-67-59-4-16,67 59-22 15,-59 4-4-15,59-4 1 16,0 0-6-1,0 64 3-15</inkml:trace>
  <inkml:trace contextRef="#ctx0" brushRef="#br0" timeOffset="18495.05">13646 933 83 0,'0'0'35'0,"0"0"-1"15,0 0 0-15,0 0-16 0,-28 83-8 16,13-19-2-1,-16 20-2-15,-1 16 3 16,-9 5-6-16,-2 4 0 16,-4 2-5-16,4-5 1 0,5-7-3 15,9-16-2-15,25-9-26 16,1-23-3-16,27-4-2 15,6-17-4-15</inkml:trace>
  <inkml:trace contextRef="#ctx0" brushRef="#br0" timeOffset="18793.07">14043 1541 103 0,'-4'19'35'0,"7"20"-1"15,-9 5-1-15,8 19-28 16,-9 9-1-16,2 5 1 15,-3-6-1-15,2-4-2 16,1-11 1-16,2-8-4 16,4-4 0-16,0-19-14 15,17-2-17-15,-4-19-2 16,11-5-6-16,-8-15-1 15</inkml:trace>
  <inkml:trace contextRef="#ctx0" brushRef="#br0" timeOffset="19111.09">14430 1823 103 0,'0'0'34'15,"-5"28"-1"-15,-14-2-5 16,4 12-21-16,-5 4-2 15,5 5-2-15,3-2 1 16,10 0-3-16,9-5 1 16,12-11 0-16,9-12 1 15,15-9-1-15,3-11 0 16,3-8 1-16,-3-11 0 15,-2-7 0-15,-10-12-1 16,-11-2 0-16,-14 3-1 16,-18 1-1-16,-12 5-1 0,-11 6-2 15,-4 9-5-15,-17 3-25 16,19 17-3-16,-4-1-3 15,14 5-3-15</inkml:trace>
  <inkml:trace contextRef="#ctx0" brushRef="#br0" timeOffset="19438.11">15152 1959 86 0,'0'-18'35'0,"-19"-10"-3"15,4 6-2-15,-21-5-15 16,12 9-8-16,-14 3-2 16,3 13-2-16,-6 11-1 15,5 11 1-15,2 10-2 16,4 9 1-16,7 3 1 15,10 5 0-15,12-1 0 16,14-1-1-16,14-6 1 16,14-11-1-16,13-8 1 15,5-7-2-15,4-4-2 16,-3-10-2-16,2 1-17 15,-18-16-15-15,6-5-2 0,-22-15-4 16,-1-8-3-16</inkml:trace>
  <inkml:trace contextRef="#ctx0" brushRef="#br0" timeOffset="19635.12">15424 1445 78 0,'0'0'39'0,"19"-12"-3"15,-24 34-3-15,7 24-13 16,-16 12-16-16,5 11 2 15,-9 9-4-15,5 6 1 16,-2-4-2-16,1-7-4 16,10-7-5-16,-10-20-25 0,28-10 0 15,-5-19-5 1,11-18 0-16</inkml:trace>
  <inkml:trace contextRef="#ctx0" brushRef="#br0" timeOffset="20656.18">15717 1774 94 0,'17'4'37'0,"-17"-4"-5"16,-19 11 1-16,-15-4-26 15,3 5-3-15,-10-1-2 16,-3 5-1-16,0 2-1 15,6 4 0-15,9 2-1 16,14 4 1-16,16-2 0 16,13 4 0-16,16 1 1 15,13-1-1-15,11-5 3 0,7-4-2 16,1-8 0-16,2-7 0 15,-4-7 0-15,-4-11-1 16,-10-11 1-16,-11-12-1 16,-10-3-1-16,-8-2 1 15,-7 1 0-15,-8 4 0 16,-4 5-1-16,-7 9 1 15,9 21-1-15,-20-1 1 16,11 19 1-16,3 13-1 16,3 6 0-16,4 7 0 15,6 3 2-15,8 1-2 16,12-4 1-16,7-5 0 15,7-14 1-15,7-11-2 0,5-17 1 16,1-11 0-16,-2-12-2 16,-5-11 1-16,-11-7-1 15,-7-1 0 1,-6 3 0-16,-10 3 0 0,-6 9 0 15,-6 4 0-15,-1 13 0 16,0 13 1-16,0 0 0 16,9 25 0-16,-3 3 1 15,2 8 0-15,-1 0 1 16,4 5-1-16,-4-1 2 15,1-3-1-15,-2-11 1 16,4-6-2-16,1-18 1 0,4-9 0 16,4-13-2-16,3-10 1 15,5-7-1 1,0-6 0-16,3 5-2 15,-7 1 2-15,1 8-1 16,-4 13 0-16,-2 16 0 0,-2 14 0 16,-5 15 1-16,2 12-1 15,1 0 1-15,7 5-1 16,5 1 2-16,5-7-2 15,6-9 2-15,12-11-2 16,8-9 2-16,9-11-2 16,6-6 1-16,-1-10 1 15,-3-4-1-15,-3-5 1 16,-10 0-1-16,-10-3 1 15,-14 1-1-15,-16-2 1 16,-12 0-2-16,-13 1 1 16,-7 0-1-16,-8 1 0 0,-6 6-1 15,-4 5 1-15,4 8-1 16,0 10 0-16,11 12 1 15,6 11-1-15,13 12 1 16,8 11 0-16,9 4 1 16,8 3 0-16,3 4 1 15,3 4-2-15,-2-5 2 16,-4-1-2-16,-9-5 2 15,-7-5-2-15,-11-6 2 16,-11-6-4-16,-15-8-1 16,-16-20-6-16,1 2-23 15,-18-21-3-15,5-7-3 16,-9-15-4-16</inkml:trace>
  <inkml:trace contextRef="#ctx0" brushRef="#br0" timeOffset="20925.19">16268 1062 62 0,'0'0'32'0,"0"0"-14"16,-54 13-15-16,54-13-17 15,-1 49-15 1,1-49-5-16</inkml:trace>
  <inkml:trace contextRef="#ctx0" brushRef="#br0" timeOffset="24445.39">12010 3582 38 0,'-7'-15'28'0,"2"4"-1"16,5 11-1-16,0 0-9 15,-6-12-6-15,6 12-2 16,6 13-4-16,-1 1-2 0,-1-1 0 15,0 8 1 1,2 2-3-16,1 6 1 0,3 1-2 16,0 7 1-16,0 3 0 15,1 6-1-15,-1 4 0 16,4 7-1-16,-5 7 1 15,-2 8 0-15,-2 4 0 16,-3 6-1-16,-2 6 1 16,-1 2-2-16,-1 2 2 15,-3 3-2-15,-1 3 0 16,4 1 1-16,3 2 0 15,3 4 0-15,0-1 1 16,3 4 0-16,-1 5 0 0,4 5 1 16,-2 0-1-16,-2 1 0 15,-2 3 0 1,1 1 0-16,-1 4-1 15,-2 5 1-15,3 2-1 0,-4-4 1 16,5 3 1-16,-5 2-1 16,-1 8 1-16,1 4-1 15,-3-1 1-15,-3 1-1 16,3 1 3-16,-1 7-2 15,-3 1-1-15,5-1 2 16,1-3 0-16,3 0 0 16,0 2 0-16,1 6 0 0,-2 0 0 15,1-2-1-15,1 6 1 16,-2 4-1-1,0 0-1-15,-2 1 2 16,0-6 0-16,0-5-1 16,-2 5-1-16,1-5 2 0,1-8-1 15,-2 0-1-15,2-3 1 16,-1 6 0-16,3 4-1 15,-1-3 1-15,-1-1 0 16,0 1 0-16,0 7 0 16,0 3 0-16,-1 0 0 15,-4-3 0-15,1 0 0 16,-1 10 0-16,1 1 0 15,3 0 0-15,1-1 0 16,4 6 0-16,5 0-1 16,7 1 0-16,5-4-1 15,3-1 1-15,5 3-1 0,0-6-1 16,2-6-1-16,-4-15-2 15,3-1-4-15,-19-17-23 16,10-14-4-16,-10-32-5 16,-1-27-3-16</inkml:trace>
  <inkml:trace contextRef="#ctx0" brushRef="#br0" timeOffset="26402.51">12018 2966 32 0,'0'0'32'0,"0"0"-4"0,30 12 2 16,-9-16-8-16,21 10-12 16,-2-9-3-16,14 6-1 15,1-8 1-15,14 3-3 16,6-8-1-16,7 1 0 15,2-4-1-15,3-2 0 16,6-2 1-16,2 2-3 16,-2 0 1-16,1 3 0 15,-9 0-1-15,-4 3 1 16,-10 2-1-16,-7 3 0 15,-13 4 1-15,-11 3-1 16,-6-2 0-16,-2 1 0 0,-3 5 0 16,1-2 0-16,1 4 0 15,1 2 0 1,2-2-1-16,1 1 1 0,-2 4-1 15,-2-1 0 1,-4 0 1-16,-3 1 0 0,-4-1-1 16,-3-3 1-16,-2 1 1 15,-2-3-1-15,-1-1 0 16,-1-2 0-16,-11-5 1 15,13 7-1-15,-13-7 1 16,7 15 1-16,-7-2-1 16,0 4-1-16,-3 5 1 15,-3 4 0-15,-2 6 0 16,1 6-1-16,-5 8 0 0,0 8-2 15,-3 4 1 1,1 6 2-16,-1 7-2 16,3 3 2-16,2 6-1 0,3 3 0 15,4 4 0-15,6 5-1 16,1 8 1-16,-1 3 0 15,1 6 0-15,-1 6-1 16,-1 7 0-16,-1 7-1 16,-1 10 1-16,-4-1 0 15,1 5 1-15,2 4-2 16,2 11 1-16,-1 5 0 15,1 5 1-15,0 0 0 16,-1 7 0-16,0 5-1 16,0 1 0-16,1 3 1 15,0 2 0-15,4 4 0 16,5 3 1-16,0 0-1 0,3 0 0 15,2 4 0-15,-2-4 1 16,2-1-1-16,0 1 0 16,-7-3 0-16,-6 3 1 15,-2 4 0-15,-3 2 1 16,-3 1 0-16,-4 1-2 15,2 2 0-15,-2-2 1 16,6-2 0-16,3-2-1 16,6-5 1-16,0-6 0 15,6 3-1-15,4-7 2 16,0-5-1-16,1-5 1 15,-2 1 0-15,-2-3-2 16,-3 3 3-16,0-9-1 0,1 1 0 16,-3 3-1-16,4 3 1 15,2-3-1-15,0-2 1 16,4-4-1-1,0 1 0-15,-1-4-1 0,-1-5 0 16,-3-12-1-16,-4-6 0 16,-5-7 0-16,-1-3 0 15,-5-6 0-15,1-8 0 16,-2-4 0-16,3-5 1 15,-1-2 0-15,3 1 0 16,0-5 0-16,1-2 0 16,2-3-1-16,2-1 1 15,0-4-1-15,2-3 0 16,-1-2 1-16,-2-6-1 0,1-2 1 15,-2-5-1 1,-5-7 1-16,-2 0-1 16,-2-6 1-16,-5-6-1 0,1-7 0 15,-1-7 1-15,-3-8-1 16,-1-6 1-16,-3-6 0 15,-6-11 0-15,-8-4 0 16,-10-4-1-16,-15-2 1 16,-14-3 0-16,-16 2 0 15,-17 3-1-15,-8 4 1 16,-10 2 0-16,-2 3 0 0,1 5-1 15,7 8-3 1,-6-9-28-16,19 8-6 16,1-12-2-16,-2-12-7 15</inkml:trace>
  <inkml:trace contextRef="#ctx0" brushRef="#br0" timeOffset="27733.58">13845 6828 36 0,'0'0'37'0,"-18"-9"-2"16,18 9-2-16,-28-9-17 15,15 12-7-15,-21-4-2 0,-3 2-3 16,-13-2-1-16,-9 2-1 16,-11-2-1-16,-11-1 0 15,-8 1 0-15,-8-2-1 16,-2-1 0-16,-8 1 1 15,-2-1-1-15,-6 0 1 16,2 1-1-16,0-1 0 16,3 1 1-16,0 2-1 15,5 0 0-15,8 1 0 16,11 1 0-16,16 0-1 15,10 1 0-15,12-1-2 16,17 3-3-16,2-7-23 16,29 3-5-16,0 0-2 0,0 0-3 15</inkml:trace>
  <inkml:trace contextRef="#ctx0" brushRef="#br0" timeOffset="28265.61">13869 7181 20 0,'20'4'27'0,"-9"-8"5"0,4 10-4 15,-15-6-7-15,0 0-5 16,-32-9-2-16,6 16-2 15,-23-16-3-15,-1 10-1 16,-27-8-1-16,-6 3-3 16,-20-3-1-16,-5 0-1 15,-7 0 0-15,-6-3-1 16,-1 2-1-16,-3 1 0 15,7 0 0-15,3 0 0 0,12 0 0 16,9 0 0-16,9 3 0 16,14-3-1-16,12 4 0 15,12-1-1 1,11 4-1-16,10-4-5 0,26 4-26 15,-19 4-1-15,19-4-4 16,0 0-3-16</inkml:trace>
  <inkml:trace contextRef="#ctx0" brushRef="#br0" timeOffset="29141.66">11545 6733 33 0,'0'0'37'0,"0"0"-3"0,0 0-1 0,-7-13-15 0,7 13-8 0,11 11-3 0,-2 2-4 0,4 3 0 16,7 7-1-16,6 3 0 15,9 7 1-15,3 2 0 16,5 1 0-16,1-2-1 15,-2 0-1-15,-3-6 0 16,-9-7-3-16,-4-2-4 16,-26-19-25-16,14 11-4 15,-21-22-2-15,2-3-3 0</inkml:trace>
  <inkml:trace contextRef="#ctx0" brushRef="#br0" timeOffset="29409.68">11861 6742 56 0,'22'-14'36'15,"-22"14"-2"-15,12 0-1 16,-12 0-22-16,-16 14-3 16,-11 3-2-16,-1 7-2 15,-11 5 2-15,-3 6-1 16,-9 3-1-16,1 3-1 15,1-2 0-15,7 1-2 16,6-4 1-16,8-3-2 16,4-4 0-16,6-1-2 15,9 1-2-15,1-11-11 16,7 10-21-16,1-10-2 0,13-2-5 15,-13-16-3-15</inkml:trace>
  <inkml:trace contextRef="#ctx0" brushRef="#br0" timeOffset="30420.74">12313 12899 25 0,'-12'-2'38'0,"1"-5"-1"16,11 7-1-16,-22-13-13 15,22 13-4-15,0 0-5 0,0 0-5 16,18-7-2-1,11 9-1-15,4-5-2 16,18 2-1-16,10-3 0 16,11 1-2-16,16-4 1 0,7 0-1 15,11-1-1-15,8-2 1 16,6 1 0-16,3 1-1 15,2 2 1-15,1 5-1 16,-3 2 0-16,-7 5 1 16,-11 4-2-16,-17-3-1 15,-12 7-4-15,-31-6-28 16,-11 6-3-16,-34-14-4 15,0 0-4-15</inkml:trace>
  <inkml:trace contextRef="#ctx0" brushRef="#br0" timeOffset="30905.76">12266 13276 73 0,'-12'-3'40'15,"12"3"-3"-15,0 0-1 0,0 0-23 16,0 0-6-1,0 0-3-15,20-12 0 0,0 9-2 16,7-1 0-16,11-1 0 16,12-2-1-16,10 0 0 15,14-2 0-15,9-1 0 16,15-2-1-16,12-3 1 15,10 1-1-15,8 0 0 16,2 2 0-16,3 3 0 16,0 2 0-16,-7 7 0 0,-8 7-1 15,-14 1-2 1,-12 11-2-16,-24-6-28 15,-7 9-4-15,-25-9-4 16,-22-2-2-16</inkml:trace>
  <inkml:trace contextRef="#ctx0" brushRef="#br0" timeOffset="31389.79">11522 12768 74 0,'-3'-16'38'0,"3"16"-2"15,9-12-2-15,13 22-23 0,-11-2-3 16,12 16-4-16,1 1 0 16,7 8-1-16,3 1-1 15,9 3 0-15,2-3-1 16,-3-5-2-16,3-1-3 15,-5-13-8-15,5 1-23 16,-11-13-2-16,0 0-3 16,-14-13-4-16</inkml:trace>
  <inkml:trace contextRef="#ctx0" brushRef="#br0" timeOffset="31583.8">11923 12733 74 0,'-18'-11'39'15,"-9"4"-2"-15,8 21-1 16,-6 4-27-1,8 21-2-15,-10 6-3 16,2 10-1-16,-2 7-6 0,-8 1-29 16,11-2-5-16,-3-19-3 15,4-15-5-15</inkml:trace>
  <inkml:trace contextRef="#ctx0" brushRef="#br0" timeOffset="32242.84">13584 3656 92 0,'14'-17'34'16,"-43"-13"-2"-16,-27 1-3 15,-47-7-22-15,-35 6-5 16,-32 3-3-16,-26 2-5 15,-3 18-20-15,-1-2-3 16,34 16-4-16,28 2-3 16</inkml:trace>
  <inkml:trace contextRef="#ctx0" brushRef="#br0" timeOffset="32440.85">13321 4120 96 0,'0'0'38'16,"-29"1"-4"-16,-43-17-4 16,-26 7-31-16,-29 13-5 15,-33-4-25-15,3 12-1 16,1-1-4-16,26 12-4 15</inkml:trace>
  <inkml:trace contextRef="#ctx0" brushRef="#br0" timeOffset="32610.86">13498 4668 86 0,'55'13'40'16,"-55"-13"-2"-1,-36-13-2-15,-60-6-35 0,-40 5-4 16,-27 12-30-16,-32-4 0 15,1 7-6 1,9 1-4-16</inkml:trace>
  <inkml:trace contextRef="#ctx0" brushRef="#br0" timeOffset="32781.87">13330 5126 88 0,'30'10'40'0,"-60"-12"-7"16,-40-5-6-16,-51 11-57 15,-53-4-4-15,-15 1-5 16,-13 1-5-16</inkml:trace>
  <inkml:trace contextRef="#ctx0" brushRef="#br0" timeOffset="32972.88">13366 5970 87 0,'0'0'41'0,"-45"-10"-8"0,-47 2-28 16,-40 12-37-16,-31 1-7 15,-14 0-4-15</inkml:trace>
  <inkml:trace contextRef="#ctx0" brushRef="#br0" timeOffset="33309.9">13455 7970 74 0,'-85'-4'40'0,"-13"-5"-5"15,-20-6-18-15,-6 8-49 16,-10 0-5-16,4 7-1 15,7 0-4-15</inkml:trace>
  <inkml:trace contextRef="#ctx0" brushRef="#br0" timeOffset="33486.9">13648 8545 71 0,'-25'8'39'16,"-29"-6"-3"-16,-43-8-4 15,-34 3-34-15,-20 12-26 16,-30-7-5 0,2 5-4-16,7 0-3 0</inkml:trace>
  <inkml:trace contextRef="#ctx0" brushRef="#br0" timeOffset="33666.9">13300 9335 77 0,'-20'7'35'16,"-41"-3"-29"-16,-27-7-5 0,-28 2-39 15,-5 8-5-15</inkml:trace>
  <inkml:trace contextRef="#ctx0" brushRef="#br0" timeOffset="33856.9">13428 9974 92 0,'0'0'43'0,"-14"4"-2"15,-65-22-5-15,-28-7-38 0,-36 25-27 16,-41-4-7-16,-5 6-2 15,-6-3-6-15</inkml:trace>
  <inkml:trace contextRef="#ctx0" brushRef="#br0" timeOffset="34026.9">13318 10537 80 0,'-50'0'40'0,"-40"-7"-6"0,-35 1-31 0,-32 0-38 0,-8 16-3 0,-9 4-6 0</inkml:trace>
  <inkml:trace contextRef="#ctx0" brushRef="#br0" timeOffset="34246.9">13282 11075 80 0,'-40'-6'40'16,"-30"-6"-4"-1,-33-13-5-15,-28 3-42 16,-15 16-22-16,-14 2-5 0,15 2-1 15,16 4-3-15</inkml:trace>
  <inkml:trace contextRef="#ctx0" brushRef="#br0" timeOffset="34416.9">13696 11468 73 0,'-75'-14'41'16,"-61"-7"-5"-1,-50-1-7-15,-34 8-60 0,-20 3-5 16,-9 9 0 0,14 4-7-16</inkml:trace>
  <inkml:trace contextRef="#ctx0" brushRef="#br0" timeOffset="34606.9">13132 11909 79 0,'-19'2'39'0,"-39"-8"-14"16,-36 5-25-16,-22 1-36 15,-26 7-5-15,-16 3-1 0</inkml:trace>
  <inkml:trace contextRef="#ctx0" brushRef="#br0" timeOffset="34936.9">14003 14084 70 0,'-84'9'41'0,"-34"-6"-3"16,-36-10-4-16,-30-8-35 16,-25 17-17-16,-24-5-13 0,-3 6-6 15,16-2-1 1,28 3-3-16</inkml:trace>
  <inkml:trace contextRef="#ctx0" brushRef="#br0" timeOffset="35147.9">13509 14643 70 0,'53'6'35'0,"-24"-3"1"0,-30-14-12 15,-30 10-19-15,-34 0-4 16,-38-3-16 0,-20 5-17-16,-23 1-4 0,-11-7-2 15,6-2-3-15</inkml:trace>
  <inkml:trace contextRef="#ctx0" brushRef="#br0" timeOffset="53580.93">10445 6288 40 0,'13'-3'36'0,"-13"3"-1"15,0 0-3 1,0 0-15-16,-21 5-6 0,-14 4-5 16,-1 8-1-16,-17-2-1 15,-3 6-1-15,-11 1-3 16,0-1 0-1,7 4-4-15,-2-10-5 0,21 11-22 16,0-13-3-16,25 8-3 0,0-10-1 16</inkml:trace>
  <inkml:trace contextRef="#ctx0" brushRef="#br0" timeOffset="53780.93">10056 6522 43 0,'0'0'34'16,"7"16"-1"-1,-10 2-2-15,6 18-19 16,-10 0-6-16,8 12 0 16,-6-1-3-16,2 4-3 0,5 2-6 15,-7-10-22 1,11-7-4-16,-2-11-4 15,9-7-2-15</inkml:trace>
  <inkml:trace contextRef="#ctx0" brushRef="#br0" timeOffset="54460.93">10280 6760 26 0,'0'0'33'16,"0"0"1"-16,5 10-4 16,1 5-14-16,-11-1-5 15,12 7-4-15,-1 4-1 0,8 7 1 16,-1-3-2-1,6 3-2-15,0-4-1 16,0-2-3-16,5-3-4 16,-11-10-24-16,6-8-4 0,-19-5-2 15,21-20-4-15</inkml:trace>
  <inkml:trace contextRef="#ctx0" brushRef="#br0" timeOffset="54640.93">10431 6759 58 0,'0'0'36'0,"-16"0"-2"0,14 13-4 15,-14 0-22-15,3 11-2 16,-5 2-2-16,-1 6-1 16,-3 0-2-16,0-3-10 0,10 3-22 15,-2-8-2 1,17-5-4-16,-3-7-3 0</inkml:trace>
  <inkml:trace contextRef="#ctx0" brushRef="#br0" timeOffset="55000.93">10819 6567 34 0,'0'0'35'0,"0"0"-3"16,-8 20 1 0,4 10-18-16,-18-3-6 0,7 14-1 15,-10-2-1-15,6 11-1 16,-1-2-2-16,4 0-1 15,2-3-3 1,-1-11-11-16,17 5-20 0,0-14-5 16,11-10-3-16,-13-15-5 0</inkml:trace>
  <inkml:trace contextRef="#ctx0" brushRef="#br0" timeOffset="55751.93">10658 11857 70 0,'0'0'37'0,"-20"-5"-1"0,-2 7-3 16,-19-4-24-16,-2 11-2 16,-22 1-3-16,-1 5-2 15,-6 1-1 1,0 2-4-16,13 16-9 0,5-11-21 15,18 7-1-15,9-8-4 16,19 3-2-16</inkml:trace>
  <inkml:trace contextRef="#ctx0" brushRef="#br0" timeOffset="55961.93">10345 12111 60 0,'0'0'37'15,"-26"16"-3"-15,17 7-2 0,-6-5-23 16,11 18-4 0,-1 4-6-16,-2 4-26 0,12-2-4 15,7-7-4-15,3-5-3 16</inkml:trace>
  <inkml:trace contextRef="#ctx0" brushRef="#br0" timeOffset="56301.93">10523 12409 86 0,'0'0'36'0,"0"0"-1"15,0 0-1 1,0 20-28-16,3 6-2 0,-2 2-3 16,5 5 0-1,6 1-1-15,4-3-1 0,10-1-4 16,-2-21-12-1,9 1-16-15,-3-18-2 0,0-6-3 16,-11-14-2 0</inkml:trace>
  <inkml:trace contextRef="#ctx0" brushRef="#br0" timeOffset="56431.93">10643 12363 66 0,'-13'12'36'0,"-4"4"-2"16,3 8-3-16,-8 5-24 0,6 6-7 15,2 9-27 1,0-4-3-16,4-1-6 15,2-9-1-15</inkml:trace>
  <inkml:trace contextRef="#ctx0" brushRef="#br0" timeOffset="56861.93">10770 12476 52 0,'0'0'34'16,"-1"-11"-1"-16,1 11-3 15,0 0-20-15,22-4-4 0,-10 4-4 16,7 2 1-1,3-1-2-15,5 3 1 0,1 4-1 16,1 0 0 0,-2 3 0-16,-4 5 0 0,-9 2 0 15,-7 3 0-15,-13 1 0 16,-11 5 0-16,-7-4 0 15,-8 5 0-15,-5 1 0 16,-3-3 0-16,6-2-1 16,5-1 1-16,10-3 0 15,14-6 1-15,12-1 1 16,14-1-1-16,8-8 0 15,15 5 0-15,1-2-2 0,-2-2-26 16,5 4-7 0,-7-4-3-16,-8-5-4 0</inkml:trace>
  <inkml:trace contextRef="#ctx0" brushRef="#br0" timeOffset="63692.94">8505 2739 17 0,'0'0'28'16,"-8"-14"1"-16,8 14-1 15,-7-16-6-15,7 16-6 0,0 0-4 16,0 0-3-1,-7-11-4-15,7 11 0 0,-3 15-3 16,3 2-1 0,0 1 0-16,3 8 0 0,0 6 0 15,2 4 1 1,1 3 0-16,2 3 2 0,4-1-2 15,1-1 0 1,2-3 1-16,1-5-2 0,3-5 1 16,2-4 0-16,3-7-1 0,4-4-2 15,-1-10 3 1,1-3-1-16,-1-7 1 15,-2-6 1-15,-2-4-2 16,-2-2-1-16,-5-2 0 16,-5-3 1-16,-5-1-1 15,0-2 1-15,-6-1-1 16,0-1-1-16,-1 0 2 15,0-3 0-15,-4-3 0 16,1-1-1-16,0 0 1 0,-2 2-2 16,5 7-1-1,-5 2-2-15,6 26-6 0,-19-22-22 16,19 22 0-1,0 0-5-15,-7 22 0 0</inkml:trace>
  <inkml:trace contextRef="#ctx0" brushRef="#br0" timeOffset="65032.95">9135 2912 69 0,'10'-18'31'0,"-10"18"0"0,1-23-6 16,-1 23-15-16,-17-18-5 15,6 11-2 1,-11 1-1-16,2 5-1 0,-4 3-1 15,-1 6 0-15,2 4-1 16,4 4 1-16,3 4 0 16,5 3 0-1,9 2 1-15,6-1 2 0,9-1-1 16,7-2 1-16,6-3-1 15,2 0 2-15,4-1-2 16,-2-2-1-16,-4-4-1 0,-6 2-2 16,-6-2 2-1,-8 0-3-15,-6-11 3 0,-15 15-2 16,-4-10 3-1,-2-2-1-15,-4-2 0 0,3-1 1 16,-2-3-1 0,5 2 0-16,6-1 0 0,13 2 0 15,-12 0 0-15,12 0-1 16,16 12 1-16,1-3 0 15,7 3-1-15,6-2 1 0,3 0 1 16,6-1 0 0,3-8 1-16,1-2 0 15,0-10-1-15,1-7 1 16,-5-9-1-16,-1-1 0 0,-8-4-1 15,-9 1 0 1,-4 2 0-16,-8 2-1 16,-6 5 0-16,-5 6 0 0,2 16 0 15,-17-13 1-15,4 14-1 16,0 4 1-16,-3 3-1 15,0 5 4 1,-2 1-3-16,0 4 3 0,3-3-2 16,3 4 2-16,3-1-2 15,6-1 0-15,5-3 0 16,7-3-3-1,4-3 2-15,7 1-2 0,1-2 2 16,5-5-2-16,1 1 2 0,-1 0 0 16,0-3 0-1,-6-1 0-15,-2-1-1 0,-2-5 1 16,-5-4 0-1,-2-3-1-15,-2-1 0 0,3-3 0 16,-2 0-1 0,2 4 1-16,2 6 1 0,3 9 2 15,-1 10-1-15,0 9 0 0,-1 7 1 16,-1 7 0-1,-4 1 0-15,2 2 0 16,-5-7-1-16,0-2-2 16,-3-10 2-16,0-7-3 0,9 1-23 15,-11-12-6 1,19-19-5-16,-10 0-3 15,3 1-5-15</inkml:trace>
  <inkml:trace contextRef="#ctx0" brushRef="#br0" timeOffset="67764.95">10879 2937 1 0,'-1'-16'25'0,"1"16"3"16,0 0-5-1,-13-19-5-15,13 19-1 0,0 0-3 16,0 0 0-1,0 0-2-15,0 0-3 0,0 0-4 16,0 0-1 0,-1 12-2-16,2 0 0 0,1 0 0 15,2 7 3 1,-2 0-3-16,4 7 3 0,-1 3-1 15,2 7-2-15,-3 0 1 16,1 5-1-16,-1 1-1 16,-2 6-2-16,-2 2 1 15,0 6-1-15,0-1 1 16,0 2 1-16,0-2 0 15,1 3-1-15,0-3 1 16,2-4 0-16,-2-3-1 16,0-4 0-16,1-4 1 15,0-4 0-15,1-1-1 0,2-1 1 16,-2 0 0-16,1 3-1 15,2-3 1 1,0 3 0-16,-1-2-1 0,1 2 0 16,-1-3 0-16,-3 1 1 15,2-1-1-15,-2-3 0 16,-1-3 1-1,1-6-1-15,-1 3 1 0,-1-3 0 16,1-2-1-16,-1-1 1 0,0 0-1 16,-1 2 1-1,-3 2-1-15,1 0 0 0,0 4 0 16,1 0-1-1,1 4 2-15,1-1-2 0,1 2 1 16,4 2-1 0,2-3 2-16,2 2-2 0,-2-6 2 15,-1 1-1 1,-1-2 0-16,-3 1 0 0,-1 1 0 15,-2-4 1-15,-4 2-1 16,1 3 0-16,-2 1 0 16,1 0 0-16,0 3 0 15,3-1 0-15,-3-3 0 16,3 0-1-16,1-1 1 15,0-2 0-15,-1-3 0 16,1-3 0-16,-1-2 0 16,-2-2 0-16,3 1-1 15,0 2 2-15,0 4-1 16,-2 2 0-16,6 2 1 0,-1 2-1 15,1 4 0 1,-1 1 0-16,0-1 0 0,1 2 0 16,-2-4 0-1,0-1 0-15,-1-1-1 0,-2-2 1 16,0-1 0-1,1-1 0-15,1 5 0 0,-1-1 0 16,1 2-1 0,-3-3 1-16,0 4-1 0,1-3 1 15,-1-6 0-15,-2 0-1 0,0-5 0 16,0-5 1-1,5-13 0-15,-6 15-1 0,6-15 1 16,0 0 0 0,0 0 0-16,0 0 0 15,7-11 0-15,-7 11 1 16,17-17-1-16,-9 6 0 0,3 0 0 15,0-1 0 1,4-1 1-16,1-1-2 16,2 0 2-16,3 1-2 0,-4 1 2 15,3 0-1-15,-1 1-1 16,-1 2 1-16,-4 2 0 15,-4 1 0 1,-10 6 1-16,0 0-1 0,14-9 0 16,-14 9 0-16,0 0 0 15,0 0 0-15,0 0 0 16,0 0 1-1,0 0-2-15,-8 11 1 0,2 0 0 16,-2 2 0-16,-4 4-1 0,-1 3 2 16,-4 1-2-1,0 4 1-15,-1 2 0 0,0 0 0 16,-3 1 0-1,1-2 0-15,1-1-1 0,2-1 2 16,0-2-2 0,1-4 2-16,-1-4-1 0,1-7 0 15,0-7 0-15,0-3 1 0,0-12 0 16,-2-3-1-1,-2-8 1-15,0-5-1 16,-3-1 1-16,0-2-1 16,0-3 0-16,2 1-1 0,-1 7 1 15,0 0 0 1,6 3 0-16,0 3-1 15,4 5 1-15,0 2-1 16,5 2 1-16,7 14 0 0,-8-17-1 16,8 17 0-16,0 0-2 15,-3-14-3 1,12 28-12-16,-9-14-17 0,8 13-3 15,-8-13-3-15,18 27-1 16</inkml:trace>
  <inkml:trace contextRef="#ctx0" brushRef="#br0" timeOffset="78176.96">14624 6985 32 0,'-13'-7'35'0,"13"7"-2"0,0 0-2 16,5 31-19-1,-11-16-5-15,7 10-3 0,-7 0 2 16,3 7-2-1,-2-1 0-15,2-1 0 0,0-7-1 16,6 0 1 0,3-8-1-16,10-5-1 0,1-6 1 15,9-4-1-15,2-8 1 16,2 0-2-16,0-5 0 15,-2-1 0-15,-3 0 0 16,-7-1-1-16,-1 4 1 16,-17 11-2-16,17-17 1 15,-17 17 0-15,12-2-1 16,-12 2 1-16,10 19-1 15,-3-4 0-15,1-1 1 0,6 4 0 16,1-3 0 0,7-5 0-16,7-7 1 0,7-10 0 15,2-10 0 1,3-5 0-16,-1-8 0 0,-3-7 1 15,-6-4-1 1,-7-1 0-16,-14 3 0 0,-13 6-2 16,-10 5-2-1,-10 5-1-15,-3 21-11 0,-16-8-20 16,11 17-1-16,-4 0-4 0,13 4-4 15</inkml:trace>
  <inkml:trace contextRef="#ctx0" brushRef="#br0" timeOffset="78676.96">15431 6945 39 0,'-12'-1'38'16,"12"1"-4"-16,3 21-2 0,-1-8-22 15,12 18-4 1,-5-6 1-16,8 11-2 0,-3-4 1 15,1 1-4-15,-5-8 0 0,2-4 1 16,-6-7 0 0,-6-14-1-16,11 4 1 0,-11-4-1 15,1-21-1 1,-3 2-1-16,-3-2 0 0,0-7-1 15,2 3-4 1,3-2 4-16,9-1-3 0,6-3 1 16,10 4 0-1,6 0 1-15,11 8 0 0,1 6 1 16,7 8 1-16,-2 7 0 15,-5 12 3-15,-4 6-2 16,-9 3 2-16,-5 9 0 0,-13-3 1 16,-5 6 0-1,-11-7-1-15,-4 1-1 16,-7 0-2-16,-3-4-2 15,5 0-5-15,-10-9-23 0,14 0-6 16,-8-12-2 0,17-4-5-16</inkml:trace>
  <inkml:trace contextRef="#ctx0" brushRef="#br0" timeOffset="78876.97">15426 7090 34 0,'0'0'33'0,"14"2"-1"0,15 1-3 16,0-3-23 0,17 4-3-16,5 3-14 0,4-7-15 15,-2-3-5 1,-2-1-2-16,-8-3-2 0</inkml:trace>
  <inkml:trace contextRef="#ctx0" brushRef="#br0" timeOffset="79127.97">16139 6927 49 0,'4'17'36'15,"0"-1"-1"-15,5 12-3 16,-8-6-21-16,6 17-4 16,-7-7-1-16,5 2-4 0,-1-3 0 15,-6-6-3-15,10 2-27 16,-8-27-4-1,12 8-6-15,-2-22-2 0</inkml:trace>
  <inkml:trace contextRef="#ctx0" brushRef="#br0" timeOffset="79387.97">16299 6888 31 0,'21'-7'38'0,"9"-5"-4"0,13 6 0 16,8-10-15-1,17 11-8-15,-4-3-2 0,11 4-4 16,-3-2-2-1,-4 1-2-15,-9 5-4 0,-14-4-4 16,-5 11-22-16,-27-5-6 16,-13-2-2-16,-4 13-3 15</inkml:trace>
  <inkml:trace contextRef="#ctx0" brushRef="#br0" timeOffset="79607.97">16683 6885 37 0,'-4'18'39'0,"7"-6"-5"16,5 8 1-1,-11-3-20-15,10 15-7 0,-13-3 1 16,7 11-4-16,-5-2-1 16,1-2-5-16,4 4-25 15,-6-9-8 1,9-12-5-16,-4-19-6 0</inkml:trace>
  <inkml:trace contextRef="#ctx0" brushRef="#br0" timeOffset="83738.97">17370 6499 15 0,'-13'-15'35'16,"13"15"1"-16,-13-18-7 15,13 18-9-15,-12-22-4 0,12 22-6 16,-8-29-1-16,4 13-5 16,-2-6 0-16,5 4-2 15,0-5 0 1,6 0-1-16,5 0-2 0,6 1 2 15,9-1-1-15,9 5 1 16,12 4-2-16,12 7 3 16,11 5-2-1,3 7 0-15,4 6 2 0,-1 11-2 16,-8 9 2-16,-9 4-2 0,-16 6 2 15,-20 7-2 1,-21 0 0-16,-16 2 1 0,-23 0 0 16,-12 0 0-1,-15-7-1-15,-5 2 1 0,-1-8 0 16,6-1 0-1,5-2-1-15,12 0 1 0,11 1-1 16,14-4 1 0,10 1 0-16,7-2-1 0,5-4 2 15,1 2-2-15,0-4 1 16,-1-5-3-16,2-1-1 15,-6-7-11-15,17 9-21 0,-12-20-3 16,26 23-4 0,-12-13-2-16</inkml:trace>
  <inkml:trace contextRef="#ctx0" brushRef="#br0" timeOffset="83968.97">17540 7510 71 0,'0'0'38'0,"16"0"-34"0,-16 0-4 16,25-14-36-16,-12 6-8 15</inkml:trace>
  <inkml:trace contextRef="#ctx0" brushRef="#br0" timeOffset="90289.98">18198 7738 59 0,'13'-21'41'16,"7"7"-4"-1,-11-4-2-15,8 9-28 16,-15-3-2-16,-2 12-2 0,-17-1 1 16,-18 9-2-16,-20-1-1 15,-16 3 1-15,-16 4-4 16,-8-3 0-16,2 8-11 15,-5-5-20-15,24 3-5 32,14-7-3-32,30 2-2 0</inkml:trace>
  <inkml:trace contextRef="#ctx0" brushRef="#br0" timeOffset="90489.98">18193 7981 63 0,'0'0'40'0,"-50"4"-4"0,-18-1-5 15,-25 5-61 1,-31 6-3-16,-17-7-8 0</inkml:trace>
  <inkml:trace contextRef="#ctx0" brushRef="#br0" timeOffset="93189.99">14720 8459 46 0,'0'0'40'0,"-6"-13"-3"16,6 13-1-1,0 0-18-15,19 29-9 0,-12-5-1 16,3 12-4 0,-3 10 0-16,-2 8-1 0,-3 6-1 15,-3 1 0 1,-3 0-2-16,-2-5 0 0,1-5-3 15,-4-12-4 1,10-3-29-16,-6-22-1 0,5-14-4 16,12-6-4-16</inkml:trace>
  <inkml:trace contextRef="#ctx0" brushRef="#br0" timeOffset="93869.99">15017 8588 71 0,'-7'-18'39'0,"7"18"-4"0,0 0-6 16,0 0-17-1,0 15-5-15,7 14-2 0,-4 3-3 16,3 14 0 0,0 4 0-16,1 7-1 0,0-3 0 15,0-1 0 1,-1-12 0-16,-3-6 0 0,0-14 1 15,-3-21-1 1,0 0 1-16,7-18-1 0,-7-14 0 16,0-4 0-16,-1-8 0 15,0-5-2-15,-1-1 1 16,-4 0 0-16,3 4 0 15,-2 3 0-15,4 4-1 16,-1 10 1-16,2 7-2 16,-3 9 1-16,3 13 1 15,0 0-1-15,13 32 1 16,-4 3-2-16,1 8 3 15,3 11-2-15,3 3 2 16,6 1 0-16,5-2-1 0,5-6 1 16,5-10-1-1,9-12 1-15,2-13 0 0,4-15 1 16,-1-18-1-1,-3-12 1-15,-8-13-1 0,-8-9 0 16,-11-6 1 0,-11-2-1-16,-11 0-1 0,-8 5 0 15,-3 12-3-15,-6 5 0 0,7 19-5 16,-13-2-18-1,24 21-12-15,0 0-2 0,12 7-4 16,-2 0-2 0</inkml:trace>
  <inkml:trace contextRef="#ctx0" brushRef="#br0" timeOffset="94069.99">15886 8553 67 0,'16'-10'42'0,"1"10"-4"0,-17 0-3 15,-1 13-26 1,-7 9-4-16,1 10 0 62,-4 4-2-62,2 7-1 0,-2 6-3 0,3-3 0 0,6-2-3 0,-3-12-3 0,18 0-20 0,-13-32-8 0,16 0-4 16,-12-25-3-16,4-7 0 15</inkml:trace>
  <inkml:trace contextRef="#ctx0" brushRef="#br0" timeOffset="94340.99">15797 8549 56 0,'0'0'40'16,"-6"-22"-3"-1,19 19-3-15,2-5-16 0,19 12-11 16,4 0-3-16,14 7-4 16,3 7 2-16,9 4-3 15,0 13 2 1,-2 0-1-16,-8 2 0 0,-8 9 1 15,-14-3-1-15,-12 2 1 16,-15-8 1-16,-18-2-1 16,-20-14 1-16,-11-6 0 0,-15-10-2 15,-7-13-1 1,4 4-10-16,-9-17-24 0,22 0-2 15,7-9-3 1,31 2-6-16</inkml:trace>
  <inkml:trace contextRef="#ctx0" brushRef="#br0" timeOffset="94690.99">16687 8471 31 0,'0'0'38'0,"-4"-18"-3"16,4 18 0-1,-27-7-18-15,20 18-7 0,-19-4-2 16,5 7-2-16,-9-3 0 16,3 6-3-16,-2 1 1 15,3 1-2-15,2 5 0 0,2 1-1 16,5 4 0-1,8 3 0-15,2 6 0 0,4 3 0 16,5 4 0 0,4-1 1-16,5-1-1 0,12-1 1 15,6-6 0 1,13-7 0-16,12-7-1 0,6-6 0 15,5-9-2-15,0-9-1 16,0 1-6-16,-25-20-27 16,0 3-2-16,-26-13-3 0,-13 5-6 15</inkml:trace>
  <inkml:trace contextRef="#ctx0" brushRef="#br0" timeOffset="94850.99">16339 8674 70 0,'-13'-13'41'0,"27"9"-3"0,10-7-3 15,26 10-27-15,7-6-3 16,11 3-2-16,7 0-2 16,6 2-3-1,4 4-5-15,-13-4-20 0,8 5-8 16,-14-9-3-16,-1 9-5 15</inkml:trace>
  <inkml:trace contextRef="#ctx0" brushRef="#br0" timeOffset="95090.99">17011 8510 44 0,'0'0'40'0,"30"-12"-4"15,-2 3-2 1,24 12-18-16,-8-10-8 0,20 14-3 15,-6-7 0-15,7 6-4 0,-6-1-2 16,-9-2-1 0,-6 8-3-16,-27-15-13 15,-5 8-15 1,-23-11-3-16,-2 7-2 0,-16-7-1 0</inkml:trace>
  <inkml:trace contextRef="#ctx0" brushRef="#br0" timeOffset="95280.99">17286 8520 53 0,'-9'22'39'16,"-10"2"0"-16,13 13-4 0,-8-1-22 15,11 17-3 1,-15 1-2-16,10 4-3 0,-4 1-5 16,-1-5-16-1,11 0-19-15,-4-21-6 0,-2-16-5 16</inkml:trace>
  <inkml:trace contextRef="#ctx0" brushRef="#br0" timeOffset="145247.06">17471 9334 1 0,'29'-2'33'15,"-6"2"2"-15,-6-1-1 16,-3 5-12-16,-14-4-2 16,-14 0-8-1,-19-1-3-15,-6 9-2 0,-27-7-2 16,-16 9-1-16,-22-6-2 15,-17 6 0-15,-15 1-1 16,-6 0-1 0,0 3-2-16,5-3-5 0,23 7-25 0,10-4-3 15,33 4-3-15,19-8-2 16</inkml:trace>
  <inkml:trace contextRef="#ctx0" brushRef="#br0" timeOffset="145467.06">17526 9520 53 0,'0'0'40'0,"-7"12"-3"16,-44-9-2-16,-19 12-26 0,-37 0-2 15,-10 13 0 1,-31-3-1-16,-10 6-6 16,2 2-31-16,-9-4-3 15,18-5-8-15,17-12-2 0</inkml:trace>
  <inkml:trace contextRef="#ctx0" brushRef="#br0" timeOffset="149938.07">15742 10364 63 0,'17'-4'39'16,"-11"19"-1"0,7 17-2-16,-13 10-29 0,3 17-1 15,-12 12 1-15,4 17-2 0,-11-1-1 16,2 6-2-1,-2-5 0-15,2-5-1 0,3-15 1 16,2-11-2 0,5-18-2-16,-3-21 0 0,7-18-3 15,-21-21-1 1,6-12-2-16,-15-16 1 0,4-9-1 15,-13-13 0 1,1 1 4-16,3-3 2 0,9-1 3 16,16 5 2-16,12-6 3 15,24 8 0-15,13-1 1 16,23 7-1-16,12 3 0 15,15 9-3-15,2 9 1 16,4 18-3-16,-5 9 1 16,-7 19-1-16,-14 12-1 15,-12 14 1-15,-20 8-1 16,-19 6 0-16,-23 4 0 15,-22 0 1-15,-21 3-1 16,-17-2 0-16,-11-2 0 0,-5-1 1 16,8-2 1-1,15-4-1-15,21-4 1 0,30-1 0 16,27-8 0-1,27-4-1-15,20-3 2 0,14-5-3 16,2-6-2 0,-1-4-3-16,-1 4-7 0,-24-14-25 15,1-1-1-15,-17-18-4 0,1-3-4 16</inkml:trace>
  <inkml:trace contextRef="#ctx0" brushRef="#br0" timeOffset="150098.07">16641 10564 78 0,'14'0'42'16,"-15"12"-4"-16,3 22 0 15,-11 6-29-15,-2 20-4 16,-4 1 0-16,1 7-4 0,4 0-2 16,3-8-4-16,17-2-20 15,-1-26-12 1,19-20-4-16,3-23-2 0,15-22-3 15</inkml:trace>
  <inkml:trace contextRef="#ctx0" brushRef="#br0" timeOffset="150278.07">17051 10557 74 0,'0'0'43'15,"10"28"-5"-15,-16-3-1 16,8 15-29-16,-16 10-1 0,9 7-1 16,-5 0-3-1,7-3-2-15,1-4 0 0,4-8-3 16,6-10-1-1,-8-32-5-15,33 8-25 0,-24-36-5 16,10-11-2 0,-13-16-2-16</inkml:trace>
  <inkml:trace contextRef="#ctx0" brushRef="#br0" timeOffset="150488.07">17099 10435 63 0,'3'-60'37'0,"20"17"0"0,13 8-1 16,29 27-22 0,6 8-5-16,20 26-4 15,4 15-1-15,7 13 0 16,-8 8-2-16,-13 9 1 0,-30 4-1 15,-32 3-1 1,-39-3 0-16,-33-4-2 16,-29-2-2-16,-25-9-13 0,8 12-21 15,4-11-2-15,30-4-4 16,25-7-3-16</inkml:trace>
  <inkml:trace contextRef="#ctx0" brushRef="#br0" timeOffset="150628.07">17980 11534 108 0,'-11'34'40'16,"-64"-2"-8"-1,-76-3-39-15,-68 7-30 0,-50-5-6 16</inkml:trace>
  <inkml:trace contextRef="#ctx0" brushRef="#br0" timeOffset="171963.1">15777 12505 60 0,'0'0'39'0,"3"-23"-2"16,-2 12-2-1,-8-5-22-15,7 16-2 16,0 0-4-16,2 13-2 16,-6 5-2-16,6 17 0 0,-4 12-3 15,5 12 2 1,-4 9-1-16,2 5 1 15,-1 0-2-15,0 0 0 0,1-1-2 16,-6-14-5-16,11-2-26 16,-11-23-4-16,2-10-3 15,3-23-3 1</inkml:trace>
  <inkml:trace contextRef="#ctx0" brushRef="#br0" timeOffset="172373.1">15937 12496 57 0,'-5'-21'38'0,"7"2"-2"16,0-1-1-1,14 6-19-15,-8-6-6 0,16 9-4 16,-2-1-3-16,8 3-2 16,2 2-1-16,2 3 0 15,3 3 1-15,0 1 0 16,4 3 2-16,-2 4-3 15,2 4 3-15,-1-2-2 0,1 7 1 16,-5 5 0 0,-4 4-1-16,-7 7 1 15,-11 8-1 1,-8 6 1-16,-13 8 0 0,-9 6 0 0,-8 3-1 15,-7 3 2-15,-2-3-2 16,3-1 0 0,4-9-2-16,8-3-1 0,13-1-6 15,-1-15-28-15,22-5-2 16,4-15-5-16,11-4-3 15</inkml:trace>
  <inkml:trace contextRef="#ctx0" brushRef="#br0" timeOffset="173023.1">16601 12766 73 0,'-2'-11'37'0,"2"11"0"16,0 0-6-16,17 31-17 15,-23-4-7-15,8 14 0 0,-8 0-2 16,2 7-2-1,-3-5-1-15,0-4-1 16,-1-8 0-16,2-8 0 16,6-12 0-16,0-11-1 0,7-11 1 15,6-14 0 1,2-9 0-16,4-10-1 15,2-3 0-15,0-3 0 0,0 7-1 16,0 2-1-16,-4 12 1 16,-2 13 0-16,-2 16 0 15,-5 14 1 1,-2 11-1-16,-4 8 1 0,0-1 1 15,-2 5-1-15,0-2 1 16,-2-6 0-16,2-5 0 16,4-10 0-16,-4-14 0 0,19 4-1 15,-2-14 0 1,4-5 0-16,2-9 0 0,6-4-1 15,2-5 0 1,-1-3 0-16,-2 5 0 0,-1 0 0 16,-4 6 0-1,-6 1 0-15,0 10 1 0,-7 10 0 16,-10 4 0-1,19 30 1-15,-11-3-1 0,0 5 1 16,3 6-1-16,2 2 2 0,1 0-2 16,1-6 1-1,4-5-3-15,-4-14-7 16,17 0-25-16,-12-15-3 15,4-5-1-15,-7-8-5 16</inkml:trace>
  <inkml:trace contextRef="#ctx0" brushRef="#br0" timeOffset="173503.1">17394 12811 77 0,'13'-4'38'16,"-13"4"-1"-16,15 7-1 0,-15-7-26 15,-2 27-3 1,-6-4-3-16,3 4-1 0,-2 0-1 15,7 2 0 1,4-9-1-16,5-5 0 0,10-10 0 16,5-10-1-16,6-11 0 0,4-10 0 15,3-6 0 1,0-6-1-16,-4 2 1 0,-3 2-1 15,-3 6 1 1,-6 3 0-16,-4 12 0 0,-6 19 0 16,-7 12 0-1,-1 10 1-15,-1 4 0 0,0 4 0 16,-1 1 0-1,4-1 0-15,1-4 1 16,2-12-1-16,6-11 0 0,2-10-1 16,4-10 1-16,3-9-1 15,1-6 0-15,1-2-1 16,-1 0 1-1,-2 5-2-15,-1 11 2 0,-3 9-1 16,-1 10 1-16,-2 11 0 16,-2 7-1-16,4 2 1 15,0 3 0 1,5-5 0-16,5-5-1 0,0-9-2 15,7-4-8-15,-15-16-23 0,11-9-3 16,-13-22-4 0,-9-9-2-16</inkml:trace>
  <inkml:trace contextRef="#ctx0" brushRef="#br0" timeOffset="173623.1">17901 12336 74 0,'-29'-18'35'16,"15"7"-6"-16,14 11-19 0,15 11-39 15,4 5-4 1,2 4-4-16,-3 1-1 15</inkml:trace>
  <inkml:trace contextRef="#ctx0" brushRef="#br0" timeOffset="173943.1">18501 12954 72 0,'0'0'38'16,"0"0"-1"0,10-14-3-16,8 17-26 0,-6-3-5 15,-12 0-21 1,23 0-15-16,-23 0-3 0,18-3-3 15,-18 3-3 1</inkml:trace>
  <inkml:trace contextRef="#ctx0" brushRef="#br0" timeOffset="174113.1">18841 12952 81 0,'0'0'39'0,"10"-12"-5"0,-10 12-3 16,14-1-50-1,-14 1-13-15,21 3-3 16,-1-5-5-16,7 0-2 0</inkml:trace>
  <inkml:trace contextRef="#ctx0" brushRef="#br0" timeOffset="174263.1">19289 12974 46 0,'0'0'23'0,"3"12"-22"15,-3-12-5-15,15-11-28 0,-11 0 2 16</inkml:trace>
  <inkml:trace contextRef="#ctx0" brushRef="#br0" timeOffset="174403.1">19599 12995 62 0,'10'16'3'15,"-10"-16"-3"1,0 0-3-16,1-11-35 15</inkml:trace>
  <inkml:trace contextRef="#ctx0" brushRef="#br0" timeOffset="175013.1">16612 13874 83 0,'0'0'41'16,"9"12"-2"-16,-7 8-3 0,-7 2-30 16,-1 17-4-16,-9 4 1 15,0 11-3-15,-2 3 1 0,0 2-1 16,5-3-1-1,3-7-1-15,9-6-2 16,-1-21-8 0,17-5-25-16,-1-22-3 0,10-17-1 0,-3-23-3 15</inkml:trace>
  <inkml:trace contextRef="#ctx0" brushRef="#br0" timeOffset="175273.1">16900 13842 83 0,'40'3'38'16,"-2"9"-2"-16,-15 1-1 0,-10 9-30 15,-26-1 0 1,-14 7-4-16,-19-1 1 0,-10 4-2 16,-9-1 1-16,1 1-1 0,-1-3-1 15,13-2 1 1,13 1 0-16,18 0 0 0,21-4 0 15,17-1 1 1,17-2-1-16,11 5 1 0,9-4 0 16,7 1-1-1,3 0-3-15,-7-10-7 0,3 8-27 16,-18-13-1-1,-1-1-3-15,-10-14-4 0</inkml:trace>
  <inkml:trace contextRef="#ctx0" brushRef="#br0" timeOffset="175443.1">17203 14160 73 0,'18'-10'40'16,"-18"10"-1"-16,11 17-3 0,-13-2-28 15,8 14-4-15,-4 10-5 16,-2-6-15-16,14 10-19 15,5-11-4-15,10-9-3 0,4-14-2 16</inkml:trace>
  <inkml:trace contextRef="#ctx0" brushRef="#br0" timeOffset="175673.1">17792 13970 62 0,'-12'8'39'0,"-3"6"-2"15,3 14 0 1,-4 3-27-16,8 20-2 16,-6 1-4-16,7 8-1 15,-1 1-3-15,4-7-4 0,17 1-30 16,-5-21-3-1,10-12-2-15,-2-23-6 16</inkml:trace>
  <inkml:trace contextRef="#ctx0" brushRef="#br0" timeOffset="175873.1">18077 13892 63 0,'26'9'39'0,"-13"5"-1"15,1 18-5-15,-22 8-21 0,8 23-6 16,-13 8-3 0,5 7-4-16,5 10-22 0,-6-12-13 15,9-10-4 1,1-20-4-16,6-23-1 0</inkml:trace>
  <inkml:trace contextRef="#ctx0" brushRef="#br0" timeOffset="-214157.57">8186 592 45 0,'0'0'32'0,"48"-15"0"16,-48 15-3-16,0 0-14 15,56-20-6 1,-56 20-1-16,0 0-3 0,0 0 1 15,0 0-1-15,0 0 0 16,0 0-2-16,0 0 0 16,0 0-1-16,0 0 0 0,0 0-1 15,-64 53-1 1,64-53 0-16,0 0 0 0,-54 66-1 15,54-66 1 1,7 57 0-16,-7-57 1 0,53 65 0 16,-53-65 1-16,81 80 0 15,-81-80 3-15,78 99-3 16,-51-43 0-1,-15-1 1-15,-20 10-3 0,-15 4-1 16,-16 1 3 0,-12 6-4-16,-8-1 1 0,-2-1-1 15,6 0 2-15,11-2-3 16,17 6 5-16,16-3-2 15,22 3 1-15,14-6-1 0,15 1 1 16,7 2-1 0,1 3-3-16,-4 3 3 0,-14-1-3 15,-13 3 0 1,-17 2-1-16,-12 5 1 0,-12-1-1 15,-4 4 3-15,0-2 1 16,6 1 1 0,12-1 0-16,13 1 1 0,16 4 0 15,9 0 0-15,7 2 1 16,0 2-2-16,2 1-1 15,-7 2 0 1,-5 0-1-16,-8 0-1 0,-7-3 0 16,-4 0 1-16,-3-5-2 15,3 3 2-15,1-3 0 16,5-1 0-16,0-1 1 0,-1 3 0 15,-3 2 0 1,-3 2 0-16,-6 3 0 0,-5 0 1 16,-6 5 0-1,-3 0-1-15,0 4 0 0,2 0 0 16,5-3 0-1,6 1 1-15,10 3-2 0,7 1 1 16,8 7 0 0,8 1-1-16,3 1 1 0,1 4 0 15,-2 2 0-15,-10 6 1 16,-11 3 0-16,-11 3-1 15,-14-5 0-15,-10 0 1 0,-12 2-1 16,-4 2 1 0,3 0-1-16,6 3 0 15,13 0 1-15,14 0 3 16,16 13-2-16,10-1 1 0,15 8 0 15,0-2 0-15,2 3 0 16,-6 1-1 0,-8 3 0-16,-7-4-3 0,-9 0 0 15,-4-7 1-15,0 4 0 16,3 0-1-16,5-4 1 15,12-3 1 1,8 3-1-16,8 4 0 0,4 1 2 16,3-1-2-16,-7-5 0 15,-4 0 1-15,-10 2-1 16,-13-1-1-16,-12-4 1 0,-13-6 0 15,-4-2 0 1,-4 3-1-16,1 2 1 0,7 0 1 16,10-2-1-1,11 4 1-15,15 6 0 0,10 5 0 16,8 4 1-1,4 1 0-15,-1 6-1 0,-4 6 0 16,-10 1-1 0,-11 2 0-16,-11 1-1 15,-6 3 0-15,-4-2-1 0,-5 2 2 16,1 2-1-16,-2-3 1 15,2 5 0-15,-1-2 0 16,-3 5 1-16,-5-1 0 16,-5 8 0-16,-3 8-1 0,-1 1 2 15,1 9-4 1,-6-2-7-16,11-15-28 15,-2-31-4-15,11-23-5 0,6-58 1 16</inkml:trace>
  <inkml:trace contextRef="#ctx0" brushRef="#br0" timeOffset="-212317.57">1198 1038 49 0,'0'0'36'0,"0"0"-1"0,0 0-2 16,0 0-14-16,0 0-8 15,2 61-2-15,6 2-4 16,-1 20 2-16,3 17-2 16,-1 8 0-16,0 10-1 15,1 4-2-15,6-5 0 16,3-12-1-1,0-14-2-15,4-19-1 0,4-14 1 16,-10-14-4-16,5-14-1 16,-1-18-6-16,-21-12-23 15,0 0-3-15,0 0 0 0,-46-64-3 16</inkml:trace>
  <inkml:trace contextRef="#ctx0" brushRef="#br0" timeOffset="-211926.57">1056 1546 56 0,'-20'-74'35'0,"8"6"-1"0,0 2-2 0,7 15-18 15,20-5-3-15,5 1-4 0,-20 55-1 16,39-92-2 0,-39 92 0-16,64-69-1 15,-64 69-1-15,117-30-1 16,-38 37-1-16,-5 18 0 0,8 13 0 15,-6 13 0 1,-12 12-2-16,-12 2 2 16,-36 7 0-16,-36-3 1 15,-28-7 0-15,-22-10 1 0,-8-11-2 16,-9-11 1-1,2-11 0-15,1-3 0 16,31-8 0-16,53-8-1 0,-68 25 0 16,68-25 0-16,0 50 0 15,0-50 2-15,79 78-3 16,-14-31 2-1,1 3 0-15,14-1-2 0,-3-8 2 16,-2-4-2-16,-7-8 0 16,-13-7-6-16,-16-7-26 15,-21-13-5 1,1-8-1-16,-11-8-3 0</inkml:trace>
  <inkml:trace contextRef="#ctx0" brushRef="#br0" timeOffset="-211376.57">1733 1870 78 0,'2'-11'39'15,"-2"11"-4"-15,31-10 0 0,-7 2-24 16,16 1-5-16,2-3-4 15,2 0 0-15,-2-2-2 16,-1-1 1 0,-6-2-2-16,-9-4 0 0,-14 2-1 15,-16-2 1-15,-12 4 1 16,-13 2-1-16,-6 6 1 15,-8 9-2-15,-4 7 2 0,-1 12 0 16,1 6 0 0,4 9 0-16,10 4 1 0,14 5 0 15,12-1 2 1,18-3-2-16,18-8 3 0,17-8-4 15,11-6 0 1,10-12 0-16,2-7-5 0,-13-17-15 16,2 1-16-16,-17-11-1 15,-8 2-5-15,-19-2 1 16</inkml:trace>
  <inkml:trace contextRef="#ctx0" brushRef="#br0" timeOffset="-210976.57">2173 1734 46 0,'14'-19'39'0,"14"0"-2"15,3 0-3-15,7 9-9 16,4-1-17-16,7 9-4 0,-1 8-1 16,-2 8-2-16,-2 6 0 15,-5 8 0-15,-9 2 0 16,-4 5-1-1,-9-1 0-15,-6 0 1 0,-6-9 0 16,-1-4 1-16,-7-9 0 16,3-12 0-16,-11 3-1 15,-1-9 1 1,-7-6-1-16,0 0 0 0,-9 0-1 15,-5 1-1-15,-2 5 0 16,-4 8-1-16,4 8 0 16,1 8 1-16,2 7 0 0,4 2-1 15,7 6 2 1,6 1-1-16,9-2 3 0,11-4-2 15,8-9 2 1,10-7-2-16,10-11 1 0,4-7 0 16,13-7-4-16,-5-14-2 15,12-2-14-15,-17-6-14 16,3-1-3-16,-8-8-2 15,5-2 0-15</inkml:trace>
  <inkml:trace contextRef="#ctx0" brushRef="#br0" timeOffset="-210586.57">2828 1034 70 0,'0'0'35'0,"-5"-75"-4"0,5 75 0 16,0 0-21-1,0 0-2-15,0 0-2 0,10 94-3 16,-1-17 0-1,1 17-2-15,3 11 3 0,-1 0-3 16,3-2 4 0,-1-9-4-16,3-13 0 0,-4-17-1 15,-2-22 1 1,-4-19 0-16,-7-23-1 0,0 0-1 15,0 0-1-15,-23-1 0 0,-3-8-1 16,0 2 0 0,-8 1-1-16,-2 5 1 15,-4 5 1-15,7 5-1 16,3 6 2-16,6 2 2 0,12 5 1 15,12 1-1 1,13 0 1-16,17-4 0 16,11-4 0-16,6-3-2 0,4-11-4 15,15 3-26-15,-6-13-3 16,-3 1-3-16,-6-8-3 15</inkml:trace>
  <inkml:trace contextRef="#ctx0" brushRef="#br0" timeOffset="-210146.57">3689 1098 73 0,'-1'-51'37'16,"1"51"-3"-16,-3 49-1 0,-7 7-28 15,10 22 1 1,-7 10-2-16,7 14 3 0,-1 2-4 15,7 5-1-15,5-10-2 16,10-11 3-16,12-17-2 16,17-20 1-16,11-16 0 0,10-16 0 15,3-16 1 1,1-18-1-16,-4-17 2 15,-3-22-1-15,-17-23 0 16,-15-23-2-16,-21-14 2 0,-13-8-4 16,-14 7 2-16,-8 5-6 15,-5 13 4 1,-9 18-9-16,5 26-9 0,29 53-15 15,0 0-1-15,-49 10-3 16,49-10-4-16</inkml:trace>
  <inkml:trace contextRef="#ctx0" brushRef="#br0" timeOffset="-209776.57">4561 1558 73 0,'0'0'36'15,"0"0"-2"-15,2 31-2 0,-8 5-19 16,10 12-5 0,-6 7-3-16,5 7 0 0,-3-1 0 15,7-5 0 1,-2-14 0-16,3-10-2 0,-1-17 0 15,4-10 0-15,-2-18-1 0,-1-11 0 16,0-13-1 0,1-10-2-16,4-5 1 15,-2-5-2-15,4 3 1 16,1 10 0-16,5 16-1 0,2 11 0 15,3 22 0 1,0 13 1-16,0 11 0 16,-2 12 0-16,-1 10 0 0,-7 0 0 15,-2-5 1-15,-4-6-1 16,-4-7 0-16,-3-11-4 15,11-3-23 1,-14-19-5-16,33-7-3 0,-8-14-2 16</inkml:trace>
  <inkml:trace contextRef="#ctx0" brushRef="#br0" timeOffset="-209416.57">5315 1671 72 0,'0'0'37'16,"-5"-22"-2"-16,6 7-4 0,-14-5-5 15,1 7-21-15,-10 2-2 16,-4 11-2-16,-5 11-2 16,-1 8 1-16,-2 12-1 0,1 5 0 15,7 8 1 1,7 5 0-16,10 1 1 15,11-3 1-15,12-7 0 16,12-4 0-16,8-12 1 16,6-2-2-16,3-10-2 0,-2-13-5 15,5-2-24 1,-16-13-4-16,0-3-3 0,-17-5-4 15</inkml:trace>
  <inkml:trace contextRef="#ctx0" brushRef="#br0" timeOffset="-209035.57">5725 1716 89 0,'6'-12'32'16,"-6"12"-2"0,0 0-4-16,0 0-18 0,-17 13-4 15,-6 4 0 1,-10 7-2-16,0 7 0 0,-3 7-1 15,8 4 1-15,3-3-1 16,19-4 1 0,18-6 0-16,22-6 1 0,15-7-1 15,13-14 2-15,4-14-1 16,3-11-1-16,-6-2 0 15,-12-5 0 1,-19-4-1-16,-20 3-2 0,-15 1-3 0,-18 2-6 16,-1 11-22-1,-19 1-1-15,12 4-4 16,-9-2-4-16</inkml:trace>
  <inkml:trace contextRef="#ctx0" brushRef="#br0" timeOffset="-208525.56">6050 1714 97 0,'0'0'37'0,"16"20"-3"15,-14-4-2-15,8 7-27 0,-9 11-4 16,3 4 0-1,-3 0 0-15,4-1 2 0,-2-8-1 16,4-9 1 0,-7-20-1-16,17 2 1 0,-10-21-1 15,0-10-1 1,1-8 0-16,3-9-2 0,-2 2 1 15,2 4-1-15,0 11 0 0,3 17 0 16,6 14 0 0,3 16 1-16,-2 18 0 15,1 14 0-15,-2 5 0 16,-1 2 0-16,0-5 0 0,-5-6 2 15,-3-15-1 1,0-12 1-16,-11-19-1 16,25-12 0-1,-9-16 0-15,0-8 0 0,2-6-1 16,2-7 0-16,0 4 0 0,-6 2-1 15,1 9 0 1,-5 15 0-16,-10 19 0 0,20 12 0 16,-9 19 1-16,0 11-1 15,2 5 0-15,-3 8 1 16,2 1-2-1,-4-6-4-15,10 2-23 0,-11-19-3 16,11-6-2-16,-7-16-4 16</inkml:trace>
  <inkml:trace contextRef="#ctx0" brushRef="#br0" timeOffset="-208375.56">6877 2116 91 0,'12'-7'21'0,"-12"7"-21"16,0 0-2-16,9-18-20 15,-13 4-17-15</inkml:trace>
  <inkml:trace contextRef="#ctx0" brushRef="#br0" timeOffset="-205574.56">2385 3041 62 0,'-12'-6'39'16,"12"6"-4"-16,-4 15-1 0,14 9-27 16,-3 4-2-1,9 15-1-15,-5 4-1 0,5 9 2 16,-3-5-2-1,3 0 0-15,-7-12 1 0,1-5 0 16,-7-15 0-16,-3-19-1 0,0 0 0 16,-2-17-1-1,-7-9 1-15,-2-7-1 16,-3-6-1-16,-3-7-2 15,-1 1 1-15,0 3 0 0,0 5 0 16,6 4 0 0,1 9-1-16,6 9 1 15,5 15 0-15,9 15-1 16,9 9 1-16,6 10-1 0,4 7 1 15,8 4 0-15,3 0 0 16,4 1 0 0,-1-9 0-16,-3-9 1 0,-2-11-1 15,-3-13 1-15,-4-13 0 16,-3-12 0-16,-7-10 0 15,-2-13 0 1,-8-6-1-16,-5-2 0 0,-8-2 0 16,-6 4-1-16,-5 4 0 0,-2 6-1 15,3 10-3 1,-3 1-3-16,18 17-25 0,-6-5-6 15,16 8 1 1,0 0-7-16</inkml:trace>
  <inkml:trace contextRef="#ctx0" brushRef="#br0" timeOffset="-205254.56">3074 3021 54 0,'0'0'38'15,"8"17"-6"-15,-8-17 0 16,-31 24-27-16,13-1-3 15,-8 2 1-15,11 7 1 16,-3 0 1-16,17 8-1 16,10-7 0-16,16 3 0 15,1-13 2-15,11 3-1 16,0-16 0-16,8 0 0 15,-2-16 0-15,3-1 0 0,-18-12 0 16,1-6-1 0,-11-4 0-16,-8-2-2 0,-10-5 0 15,-9 4-1 1,-9 2-3-16,-7 2-2 0,3 17-10 15,-7-5-23 1,10 7-4-16,2-2-2 0,17 11-5 16</inkml:trace>
  <inkml:trace contextRef="#ctx0" brushRef="#br0" timeOffset="-204984.56">3641 3034 73 0,'17'0'37'0,"-17"0"-2"15,13 5-4-15,-13-5-29 0,-1 28 1 16,0-8 1-16,7 5 0 16,1 0 2-1,7 5-2-15,0-5 0 0,10 4-1 16,0-11 0-16,10-2 0 15,1-8-2-15,9-5 1 16,2-4-2 0,3-7-3-16,1 5-26 0,-6-13-5 15,-1 3-4-15,-12-6-2 0</inkml:trace>
  <inkml:trace contextRef="#ctx0" brushRef="#br0" timeOffset="-204654.56">4270 2941 63 0,'0'0'33'16,"0"0"2"-16,6 17-4 15,2 3-20-15,-8 5-5 16,2 7-1-16,-2 4 0 0,5 6 0 15,2-5-2 1,4-2 0-16,0-6-2 16,9-6-1-16,1-11 3 15,6-7 0-15,2-14 0 0,2-5 0 16,-10-11 2-1,-1-5-1-15,-13-4-2 16,-10 1 0-16,-16-2-3 0,-10 3 0 16,-6 5-3-16,-7 1-3 15,11 19-8-15,-8-8-24 16,21 12 3-1,7-7-4-15,11 10-2 0</inkml:trace>
  <inkml:trace contextRef="#ctx0" brushRef="#br0" timeOffset="-204364.56">4873 3028 66 0,'29'-11'38'0,"-5"0"-6"0,-17-10 0 15,-4 2-17 1,-19-6-11-16,-4 9 0 0,-7-1-2 15,-1 8-1 1,-3 9 0-16,7 11 1 0,-2 9-1 16,6 10 2-16,9 8-2 0,8 3 0 15,8 2 0 1,7 0 0-16,17-8 1 15,7-4-1-15,12-9 0 16,7-9-2-16,5-7 0 0,-8-14-18 16,4 3-13-1,-14-18-3-15,-3 3-3 16,-17-10-5-16</inkml:trace>
  <inkml:trace contextRef="#ctx0" brushRef="#br0" timeOffset="-204154.56">5186 2835 94 0,'0'0'38'15,"0"0"-6"-15,0 0 1 16,12 34-30 0,-6 5 0-16,3 8-2 0,5 5-1 15,4 4 0-15,4-5-1 0,4-3-1 16,-5-15-7-1,5-2-24-15,-10-21-2 0,1-9-3 16,-9-17-2 0</inkml:trace>
  <inkml:trace contextRef="#ctx0" brushRef="#br0" timeOffset="-203923.56">5529 2848 84 0,'16'5'34'0,"1"12"-2"0,-17-6-3 16,-11 7-28-16,-6 9-1 0,-9 5 2 15,-5 2-1 1,-3 0 0-16,1-3 1 0,4-1-1 16,8-6 3-1,20-3-2-15,14-6 0 0,24-2-2 16,14-6 2-1,20-3-2-15,12 9-27 0,-4-11-5 16,-1-1-5 0,-18-4-5-16</inkml:trace>
  <inkml:trace contextRef="#ctx0" brushRef="#br0" timeOffset="-201741.55">2397 4151 21 0,'0'0'36'0,"0"0"-4"16,0 0-2-16,12-5-15 16,-12 5-5-1,0 0-4-15,-11 7-2 0,6 4-2 16,-4 3 0-16,4 8 1 15,-1 3-1-15,8 10 1 16,-1 4-1-16,6 6 1 0,5 5-2 16,1 5 1-1,2-1 0-15,-3 4-2 0,-4-1 1 16,1 4-1-1,-4 0 0-15,-4 2 0 0,-2 4 1 16,2 3-1 0,1 3-1-16,5 3 2 0,2 7 0 15,6 3 0-15,-3 5 0 16,2 4 0-16,-3 3-1 15,-1 5 1-15,-3 3 0 0,-6 4-1 16,-1 3 0 0,-6 5 0-16,6 1 0 15,-3 4 0-15,4-3 1 16,0 3-1-16,4-1 1 0,-1 3 0 15,2 0-1 1,-1-1 0-16,-3-2 1 16,3 3-2-16,-4-3 2 0,2 0-1 15,0 1 0-15,-2 0 0 16,0-2-1-16,3 1 1 15,1 0 1 1,2 2 0-16,0 1-1 0,2 7 0 16,-3 0 2-16,1 4-2 15,-1 0 2-15,2 6-1 16,-3 2-2-16,-2 5 2 15,2 2 0-15,-2-1 1 0,0-3-1 16,3 6 0 0,-2-3-1-16,3 0 1 15,-2-2 1-15,1-3 0 0,-1 2-1 16,1 3 0-1,-1-4-1-15,-1 0 2 0,-1-3 0 16,1 1-1 0,2 5-2-16,2 1 2 0,4 0 0 15,-2-3 0-15,5 1 0 16,0 6-1-16,0 4 0 15,0 0 1-15,-4-6 0 0,-1-4 0 16,-3 5-2 0,0 1 2-16,-1-3-1 0,4-7 1 15,-3-5-1 1,1-2 0-16,0-1 0 0,1-1-1 15,1-7 1 1,-4-8-1-16,0 1-1 0,-6-8 0 16,2-5-1-1,-6-9 0-15,2-4 0 0,-3-14-1 16,3-5-2-16,-1-19-4 15,12-4-21-15,-9-20-2 16,3-14-2-16,-3-19-4 16</inkml:trace>
  <inkml:trace contextRef="#ctx0" brushRef="#br0" timeOffset="-201331.55">2459 4899 11 0,'-8'-78'4'0,"9"3"-4"0,3 9-4 16</inkml:trace>
  <inkml:trace contextRef="#ctx0" brushRef="#br0" timeOffset="-199581.55">2648 3911 1 0,'-13'3'26'0,"13"-3"4"16,-25 7-3-16,25-7-14 15,-13 9 1-15,-2-10-1 0,15 1-3 16,0 0 0-16,2 16-2 15,-2-16-1 1,17 4 0-16,-17-4-1 0,22 3-3 16,-22-3-1-16,22 4 1 15,-22-4-1-15,17-4 1 16,-17 4 0-1,19-12 2-15,-7 1-3 0,8 0 0 16,4-4 0-16,10 0 0 16,9-2-3-16,9-1 1 15,9 3 0-15,6 0 0 0,9 3 0 16,7 4 0-1,4-1 0-15,-1 3 1 0,-6 1 0 16,-4-1 0 0,-4-3 0-16,-5 3-1 0,-14-4 1 15,-9-1 1 1,-11 2-2-16,-6 1 1 0,-9 2 0 15,-3 1 0-15,-15 5 0 16,12-3 0-16,-12 3-1 16,0 0 0-16,0 0 1 15,13 8-1-15,-13-8 0 16,0 0 0-16,0 0 0 15,11 13 0-15,-11-13-1 16,0 0 1-16,4 14 0 0,-4-14 0 16,1 19-1-1,-1-2 1-15,1 5 1 16,3 7 0-16,-2 5-1 0,1 7 0 15,-2 8 1-15,-1 4-2 16,-3 8 2-16,2 1-2 16,-5 7 0-1,-1 1 0-15,0 4 0 0,-2 3 0 16,3 3 0-16,2 5 0 15,1 5 1-15,2 6-1 16,1 9 0 0,2 7 0-16,2 9 3 0,-1 8-1 15,4 10 0-15,0 5 0 0,0 8 1 16,4 3-1-1,3 3 1-15,-1 2-1 0,2 2-2 16,0 2 2 0,0 0 0-16,-2 6-1 0,0-1 0 15,-1 2-1 1,-3 4 1-16,2 1 0 0,2 6-1 15,0 6 1-15,4 0 0 0,2 5-1 16,1 7 1 0,1 6 1-16,-3 2-1 15,-2 6 1-15,-4 0 0 16,0 1 0-16,-4-1-1 16,-1 0 1-16,4-3 0 15,0-1 1-15,4-2-2 16,2-1 1-16,2-3 0 15,0-3 0-15,-1-1-1 16,-4 1 1-16,2-7-2 0,-8-1 2 16,-2-3-1-1,-1-1 0-15,-3-3 0 0,2 1 0 16,2-3 1-1,1 2-1-15,1-2 1 0,2 0-1 16,-1-6 0 0,0-4 1-16,-3-5-2 0,-4-5 1 15,0-7 0 1,-3-10-1-16,-2-5 0 0,1-1 1 15,0-2-1-15,3-6 1 0,0-5 1 16,3-2-2 0,-4-7 1-16,0 1 0 0,-4-5 0 15,-3-8 0 1,-3-9-1-16,-7-3 0 0,2-8 0 15,-5-9 0 1,1-4 0-16,2-14 0 16,0-11 0-16,4-7 0 0,4-7 1 15,2-16-1-15,0-7 1 16,7-12 0-16,-15-1 0 15,3-9 0 1,-2-3 0-16,-4-4 0 0,-3-3-1 16,-2-6-1-16,-4 2 1 15,-3 2 0-15,-1 0 1 16,-3 2-1-1,-2 1 0-15,-6 2 0 0,-4-2 2 16,-9 8 0-16,-3-1-1 0,-5-1-1 16,-4 4 1-1,-1 2 1-15,1-1-1 0,3 3 0 16,10-1-1-1,4 4 1-15,8 1 0 0,6-2 0 16,8-4 0 0,2 1 0-16,5-3 0 0,0 0 0 15,3 0-1 1,2-1 1-16,3-1-1 0,2 0 1 15,4 0-1-15,5 0 0 16,6 0 0-16,2-3 1 16,3-3 0-16,0-6-1 0,-2-5 0 15,0-5-1 1,-3-4 0-16,-7-10-3 15,3 3-10-15,-12-19-17 16,6 0-3-16,-3-9-3 0,7-5-3 16</inkml:trace>
  <inkml:trace contextRef="#ctx0" brushRef="#br0" timeOffset="-198680.55">3811 4578 58 0,'-27'-4'37'0,"-30"-6"-2"16,-24 9-4-16,-35-5-18 16,-15 15-8-1,-23 10-6-15,-17 3-29 0,15 6-5 16,16 1-4-16,37 3-3 15</inkml:trace>
  <inkml:trace contextRef="#ctx0" brushRef="#br0" timeOffset="-198520.55">3410 5086 69 0,'-71'-7'36'15,"-25"-4"-2"1,-8 1-6-16,-10 6-54 0,-9 2-5 15,16 5-5-15,27 6-5 0</inkml:trace>
  <inkml:trace contextRef="#ctx0" brushRef="#br0" timeOffset="-198330.55">3673 5565 95 0,'-34'5'38'0,"-36"-9"-4"16,-24-1-7-16,-25 7-59 15,-27 4 0 1,1 4-7-16,5 8-5 0</inkml:trace>
  <inkml:trace contextRef="#ctx0" brushRef="#br0" timeOffset="-198170.55">3566 6284 62 0,'0'0'41'15,"0"0"-5"-15,-55-4-3 0,-17-2-22 16,-17 9-43 0,-27 1-2-16,-3 7-5 0,3 6-3 15</inkml:trace>
  <inkml:trace contextRef="#ctx0" brushRef="#br0" timeOffset="-197960.55">3610 6984 86 0,'20'15'38'0,"-24"-4"-4"16,-33-9-5-16,-28-11-43 15,-26 15-18-15,-24-2-1 16,-7 3-5-16,-2 4-4 0</inkml:trace>
  <inkml:trace contextRef="#ctx0" brushRef="#br0" timeOffset="-197590.55">3984 8571 83 0,'-25'17'37'16,"-35"-12"-2"-16,-29 1-4 15,-39-2-31-15,-30 4-12 16,-13 16-18-16,-9 1-4 0,19 7-5 15,19 4-2 1</inkml:trace>
  <inkml:trace contextRef="#ctx0" brushRef="#br0" timeOffset="-197410.55">3520 9439 89 0,'13'31'39'0,"-39"-13"-6"0,-21 0-3 16,-29 4-39-1,-34 0-21-15,-10 6-3 16,-8-3-5-16,13 3-4 16</inkml:trace>
  <inkml:trace contextRef="#ctx0" brushRef="#br0" timeOffset="-197220.55">3749 10421 89 0,'-87'11'30'0,"-33"-3"-27"16,-8-2-3-1,-3 2-35-15,6 12-3 0</inkml:trace>
  <inkml:trace contextRef="#ctx0" brushRef="#br0" timeOffset="-197029.55">3684 11053 87 0,'13'27'37'32,"-21"-7"-5"-32,-28-9-2 0,-23-4-33 0,-27 18-13 15,-26 0-13 1,-7 3-4-16,3 5-2 0,14 2-4 15</inkml:trace>
  <inkml:trace contextRef="#ctx0" brushRef="#br0" timeOffset="-196879.55">4009 12296 85 0,'-11'26'34'0,"-25"-5"-8"15,-32-5-25 1,-11 1-30-16,-21 4-5 15,-7 1-3-15</inkml:trace>
  <inkml:trace contextRef="#ctx0" brushRef="#br0" timeOffset="-196669.55">3905 13392 99 0,'-39'23'38'0,"-42"-12"-4"16,-30-8-5 0,-30 1-46-16,-26 0-16 0,-8 10-2 15,-9 5-3 1,23 9-3-16</inkml:trace>
  <inkml:trace contextRef="#ctx0" brushRef="#br0" timeOffset="-196469.55">3529 14382 74 0,'95'64'33'16,"-12"-6"-2"-16,-21-12-3 0,-20-3-24 15,-35-13-3 1,-29-7-2-16,-40-2-14 0,-35-16-16 15,-35-10 0 1,-21-11-6-16,-19-20-2 0</inkml:trace>
  <inkml:trace contextRef="#ctx0" brushRef="#br0" timeOffset="-195699.55">4131 7788 56 0,'26'-3'35'15,"-6"-1"0"1,-2 4-3-16,-18 0-17 0,0 0-3 15,-39-19-3 1,-10 17-3-16,-33-5-2 0,-22 0 1 16,-26 0-3-16,-19 5-1 15,-11 0-2-15,-2 4-4 16,21 10-25-16,8-5-3 15,39 4-6-15,25-1-2 16</inkml:trace>
  <inkml:trace contextRef="#ctx0" brushRef="#br0" timeOffset="-195349.55">4107 8203 57 0,'28'4'36'16,"-11"-4"-1"0,-6 3-2-16,-11-3-20 0,-19-1-1 15,-24-2-3 1,-10 7-3-16,-30-5 0 15,-19 2-1-15,-27 2-2 16,-12-2-3-16,-14 2-1 0,-5-4-5 16,22 9-26-16,-1-11-4 15,37 6-2 1,18-7-5-16</inkml:trace>
  <inkml:trace contextRef="#ctx0" brushRef="#br0" timeOffset="-193958.54">2091 7785 64 0,'-20'-11'38'0,"-4"-6"-1"0,24 17-2 16,-27-23-20-1,27 23-3-15,0 0-5 0,0 15-2 16,11 7 0 0,13 17-4-16,6 10 1 0,9 11-2 15,3 6 1-15,9 5-1 0,2-3 0 16,1-4 0-1,0-9-2-15,-6-13 0 0,-2-6-3 16,-15-25-27 0,10-5-2-16,-17-21-4 0,8-9-2 15</inkml:trace>
  <inkml:trace contextRef="#ctx0" brushRef="#br0" timeOffset="-193758.54">2586 7710 86 0,'-28'-4'38'0,"-17"7"-2"15,1 16 0-15,-14 6-29 16,1 17 0-16,-11 9-2 16,-1 13-2-1,2 8-3-15,6-4-8 0,16 10-26 16,8-14-3-16,22-8-3 0,11-16-7 15</inkml:trace>
  <inkml:trace contextRef="#ctx0" brushRef="#br0" timeOffset="-192178.54">2974 13325 85 0,'-18'0'36'0,"18"0"-2"15,0 0-3 1,15 4-19-16,29 5-7 16,16-6-1-16,23 3-1 15,16-3-2-15,21-2 0 0,5-5 0 16,10-3 0-1,4-4 0-15,-3-3-1 16,-9 0 0-16,-9-3 1 16,-12 1-2-16,-15 3 2 0,-13 1-1 15,-17 4 1-15,-14 0-1 16,-13 7 1-1,-15 4-1-15,-19-3 1 0,0 27 0 16,-18 0 1-16,-9 10-2 16,-4 10 1-16,-3 8 0 15,5 8 0 1,4 1 0-16,9 0-1 0,13-1 0 15,7-6 1-15,10-7 0 0,3-10-1 16,0-8 1 0,-7-7-1-16,-11-6 1 0,-15-7-1 15,-21-9-1 1,-16-3 1-16,-21-5-1 0,-19-3 1 15,-14-3-1 1,-15 0 1-16,-14 3-1 0,-5 2 1 16,0 6-1-1,-2 3 1-15,11 7-1 0,16 2-2 16,17 6 0-16,16-8-5 15,37 8-24-15,7-9-2 16,25 0-3-16,14-9-3 0</inkml:trace>
  <inkml:trace contextRef="#ctx0" brushRef="#br0" timeOffset="-191498.54">2453 13247 81 0,'-18'-2'37'0,"26"18"-3"0,6 7-1 15,20 18-22-15,1 9-5 16,14 13-1-16,4 5-3 16,8 2 0-16,8 1-5 0,-3-12-4 15,7-8-26 1,-13-16-1-16,0-16-4 15,-11-20-2-15</inkml:trace>
  <inkml:trace contextRef="#ctx0" brushRef="#br0" timeOffset="-191318.54">2919 13311 103 0,'-50'16'40'16,"-14"18"-2"-16,7 24-3 16,-21 11-31-1,5 11-13-15,-3 24-26 0,1 3-4 16,11-5-6-16</inkml:trace>
  <inkml:trace contextRef="#ctx0" brushRef="#br0" timeOffset="-179206.52">1135 3657 45 0,'0'0'40'15,"0"0"-2"-15,0 0-3 0,0 0-26 16,0 0-4 0,0 0-1-16,0 0-1 15,18 66-1-15,-18-66 2 16,3 76-1-16,-3-76 1 0,12 104 0 15,-3-41-1 1,-2 8-1-16,1 5 0 16,-4 12 1-16,6 6-1 15,-4 13-1-15,-3 10 0 0,5 14 1 16,1 17 0-16,-6 20-1 15,7 16 1 1,1 25-1-16,0 23 1 0,3 24 0 16,4 24 0-16,-3 17 0 15,2 17-3-15,1 11 0 16,-5 18 0-1,4 18 0-15,-1 68 0 0,3-29 0 16,2 18-1-16,3 10 2 16,-1 16 2-16,4 17 0 15,0 7 0-15,-2 3 0 0,1-57-1 16,-3 36 0-1,-11-11 0-15,-1-13-1 0,-4-24 0 16,-1-25-1 0,-5-30 0-16,-1-30 0 0,-2-37 0 15,-1-33-1 1,5-37 1-16,-2-34-1 0,1-30 1 15,3-29 0-15,0-27 1 16,2-22-1-16,0-20-1 16,-2-17 0-16,-1-13 0 15,-3-18 1-15,0 0-1 16,0-24 0-16,-1-2 1 15,-2-8 1-15,-1-6 0 16,-2-6 1-16,1-1 1 16,-2 1-1-16,1-2-1 15,-2 2 2-15,-2 3-2 16,0 6 1-16,2 7-1 0,2 11 0 15,1 5-1 1,5 14 2-16,0 17 0 0,1 12-1 16,4 15 0-1,0 8 0-15,-2 9 0 0,-3 1 0 16,-6-3 1-1,-8-10-2-15,-8-20 0 0,22-29 3 16,-74 2-1 0,14-35-2-16,-8-17 0 0,-15-27-6 15,-6-5-32-15,4-12-2 16,16-1-4-16,20 8-4 15</inkml:trace>
  <inkml:trace contextRef="#ctx0" brushRef="#br0" timeOffset="-175314.52">4784 6735 57 0,'0'0'34'0,"0"0"-2"15,16 7 0-15,-15 3-21 16,7 16-4-16,-11 5-2 0,10 12 0 15,-6 0 1 1,7 6 0-16,-6-3-1 16,4 2-1-16,-4-9 0 15,1-6-1-15,0-8 1 0,-2-11-1 16,-1-14-1-16,0 0 0 15,-8-29-1 1,3-6 0-16,-5-9 0 0,-1-9-2 16,0-1 0-16,0-3 0 15,4 4-1-15,1 6 1 16,7 8 0-1,5 17-1-15,9 15 1 0,6 11 0 16,5 17 0-16,5 8 0 16,-1 14 2-16,8 4-1 15,3 3 2-15,-1 0-1 0,-1-8 0 16,4-6 1-1,-2-14 0-15,0-8 0 0,3-21-2 16,-10-11 1 0,-5-12-1-16,-7-10 2 0,-6-8-2 15,-7-4 1 1,-8 0-2-16,-5 2 1 0,-2 11-1 15,-2 3-3-15,6 17-3 16,-10-1-24-16,12 20-4 16,0 0-4-16,26 4-3 0</inkml:trace>
  <inkml:trace contextRef="#ctx0" brushRef="#br0" timeOffset="-175034.52">5633 6720 79 0,'27'15'35'0,"-16"-1"-1"16,-3 4-3-16,-15 0-28 0,-3 7-1 15,-11 5 0-15,4 0 0 16,-1-1-2-16,8-1 4 16,10-6-1-1,9-1-1-15,12-6 0 0,11-3 1 16,8-10 0-16,2-2 0 15,2-7 1-15,-4-7-1 16,-13-4-1 0,-8-4 1-16,-19-6 0 0,-14-1-2 15,-13-3-1-15,-8 2-4 0,1 15-18 16,-14-5-15-1,13 10-2-15,-3 6-5 0,11 12-3 16</inkml:trace>
  <inkml:trace contextRef="#ctx0" brushRef="#br0" timeOffset="-174514.52">5278 7510 49 0,'0'0'36'15,"-13"7"0"-15,17 9-2 0,-7-5-15 16,15 16-7-1,-12-7-1-15,10 13-3 0,-7-5-2 16,4 1-2 0,-2-1 0-16,4-5-2 0,4-2 0 15,10-7-1 1,8-4 1-16,9-9-1 15,8-1-2-15,3-5 0 0,9 3-4 16,-12-12-14-16,5 13-17 16,-21-9-1-16,-5 10-4 15,-27 0-3 1</inkml:trace>
  <inkml:trace contextRef="#ctx0" brushRef="#br0" timeOffset="-174154.52">5861 7585 69 0,'15'0'35'16,"-15"0"-3"-1,0 0-1-15,-27 11-17 0,17 6-4 16,-14 0-5-1,7 6-1-15,-2 2 0 0,6 3-2 16,7-2 1 0,13-2-3-16,12-6 2 0,13-4-1 15,11-10 0-15,13-11 1 16,3-7 0-16,0-5 0 15,-8-9 0-15,-6-2 0 0,-12-4-1 16,-12 2 1 0,-20 0 0-16,-18 7-2 15,-15 5-1-15,-9 4-3 16,-5 15-5-16,-17-5-24 0,16 12-3 15,-8-5-4-15,17 9-2 16</inkml:trace>
  <inkml:trace contextRef="#ctx0" brushRef="#br0" timeOffset="-173844.52">6455 7533 63 0,'10'-9'36'15,"-11"-7"-2"1,1 16-1-16,-3-25-17 0,3 25-5 16,-14-9-4-1,2 16-3-15,-6 6-2 0,0 6-1 16,-5 12 0-1,1 5-2-15,4 5 2 0,3 1 0 16,12 0-1 0,11-5 1-16,13-8-1 0,13-8 1 15,12-7 0-15,2-10-2 0,6-8-2 16,-5-13-5-1,3 5-22-15,-21-13-5 16,-1 1 0-16,-21-8-5 16</inkml:trace>
  <inkml:trace contextRef="#ctx0" brushRef="#br0" timeOffset="-173654.52">6670 7460 76 0,'0'0'34'0,"10"14"-1"15,-3 6 0 1,-13-1-27-16,6 14 0 0,-6 4-1 15,5 7 1-15,-3-5-2 16,1 1-1-16,2-7-3 16,1-5-3-1,11 0-17-15,-11-28-13 0,14 7 0 16,-9-24-6-16,9-5-2 0</inkml:trace>
  <inkml:trace contextRef="#ctx0" brushRef="#br0" timeOffset="-173394.51">6915 7477 77 0,'14'-7'33'16,"-2"4"0"-16,-23 2-3 16,-3 9-26-16,-15 3-1 0,-5 10-1 15,-7 1 0-15,1 3-1 16,0 2 1-16,4 2 0 15,12-3 1-15,12-1-1 0,13-7 0 16,12 2 0 0,9-9 0-16,8 0 0 15,7-4-2-15,3-7-3 16,6 5-17-16,-11-13-13 0,2 0-2 15,-11-6-4-15,1 0-2 16</inkml:trace>
  <inkml:trace contextRef="#ctx0" brushRef="#br0" timeOffset="-173104.51">7374 7481 86 0,'23'-14'35'15,"-20"-4"-3"-15,-3 18-5 0,-26-21-23 16,-5 17-2-16,-7 4 0 0,-2 7 1 15,-4 4-1 1,9 5 0-16,5 4-1 16,12 8 1-16,11 0-1 15,14 2 0-15,13 5 0 0,16-3 1 16,6 0 0-1,5 1-1-15,3-1 1 0,-6 0-1 16,-9-3 1 0,-13-1-2-16,-15-4-1 0,-25-9-7 15,-12 3-26-15,-28-15-1 16,-10-6-5-16,-19-11-4 15</inkml:trace>
  <inkml:trace contextRef="#ctx0" brushRef="#br0" timeOffset="-172174.51">4641 8249 80 0,'-17'-22'37'0,"13"5"-4"16,-6 5-2-1,10 12-19-15,-1 12-4 16,4 16-3-16,-4 7-1 16,2 16 0-16,-3 5 0 0,3 10-1 15,-4 2 0 1,0 2-1-16,-1-5 0 15,1-4-3-15,3-8 0 63,-1-16-4-63,14-2-25 0,-13-35-6 0,24 0-1 0,-9-29-4 0</inkml:trace>
  <inkml:trace contextRef="#ctx0" brushRef="#br0" timeOffset="-171964.51">4969 8131 70 0,'1'-25'34'0,"-1"25"1"0,-11-14-2 15,6 32-23 1,-17 11-1-16,6 17-2 0,-7 12 0 16,7 13-3-1,1 6 1-15,8 3-2 0,4-6 0 16,5-5-3-1,6-9 0-15,2-13-3 16,7-8-4-16,-11-22-23 16,8-5-5-16,-14-12-1 0,0-14-4 15</inkml:trace>
  <inkml:trace contextRef="#ctx0" brushRef="#br0" timeOffset="-171774.51">4586 8606 87 0,'-16'-3'35'0,"16"3"0"16,13-4-4-16,7 1-23 0,24 6-4 15,1-3-2-15,6 0-3 16,11 4-15 0,-7-8-15-16,1 1-3 0,-14-8-1 15,0 4-5-15</inkml:trace>
  <inkml:trace contextRef="#ctx0" brushRef="#br0" timeOffset="-171524.51">5245 8459 88 0,'0'0'37'16,"0"0"-1"-16,-18 12-1 0,-12 6-27 15,-2 10-3 1,-9 5 0-16,4 8-2 0,4-1 1 16,12 7-2-1,16-9-1-15,17-5 0 0,17-11-1 16,17-9 1-1,10-13 1-15,7-10-1 0,-2-14 1 16,-5-8 0 0,-15-5-2-16,-13-5 2 0,-20 2-4 15,-17 1 1-15,-10 10-8 16,-19-3-22-16,9 14-7 15,-7 1-2-15,10 9-2 16</inkml:trace>
  <inkml:trace contextRef="#ctx0" brushRef="#br0" timeOffset="-171044.51">5585 8510 81 0,'0'0'38'0,"-8"17"-3"0,3 9-2 15,-9-6-21 1,12 17-6-16,-7-5 0 0,4 11-2 16,-1-11-1-1,5 0 0-15,-3-10-1 0,5-8 0 16,-1-14 0-16,0 0 0 0,5-32 0 15,-1 0-1 1,0-7-1-16,1-4 0 0,2 0-2 16,0 3 2-1,1 8-2-15,2 11 1 16,4 13 0-16,0 13 0 15,1 16 2-15,-1 11-1 0,2 8 1 16,2 6-1 0,6 0 1-16,0-6 0 15,1-5-1-15,2-7 1 0,3-13 0 16,2-11 1-16,3-15 0 15,-3-11-1-15,-4-10 1 16,-5-7-1 0,-5-8-2-16,-6 1 2 0,-6-1-3 15,-6 4 0-15,0 9-7 16,-11 1-12-16,14 15-17 15,-7-3-1-15,4 21-3 0,15-16-5 16</inkml:trace>
  <inkml:trace contextRef="#ctx0" brushRef="#br0" timeOffset="-170733.51">6282 8431 96 0,'13'18'39'16,"-23"-7"-1"-1,-2 11-4-15,-15 1-30 0,-4 7-2 16,0 6 1-16,3 0-1 15,7-1 1-15,10 1-2 16,13-8 0-16,14-10 0 0,13-7 1 16,14-10-1-1,4-10 2-15,4-8-1 0,-2-8 1 16,-7-4 0-1,-14-9-2-15,-13 1 0 16,-19-2-1-16,-14 2 1 16,-13 3-4-16,-8 5 1 0,-3 7-7 15,-11-2-13 1,14 19-15-16,2-5-2 0,19 10-4 15,6-3-4-15</inkml:trace>
  <inkml:trace contextRef="#ctx0" brushRef="#br0" timeOffset="-170283.51">6521 8466 88 0,'16'22'41'0,"-17"-3"-6"0,4 16 0 15,-7-2-27-15,0 13-3 16,-2 0 1-16,5 0-3 15,2-10-1 1,0-4 0-16,2-13-1 0,-3-19 0 16,13 0 0-16,-6-22 0 15,-1-14 0-15,0-11 0 16,-2-7-3-1,3-5 1-15,5 1-2 0,0 5 1 16,8 7-1-16,3 10 0 0,8 14-1 16,5 11 2-1,7 11 0-15,3 8 1 0,-2 6 0 16,-4 4 1-1,-8 3 0-15,-9 4 1 0,-19-1 1 16,-13-1-1 0,-17-2 1-16,-10 3-1 0,-11-2 1 15,-2 3-1 1,2-3 1-16,8 0-1 0,14 2-1 15,16-2 1-15,14 2 0 16,13-5-1-16,13-5 1 16,9 0-2-16,7-3-3 15,-6-11-13-15,13 6-18 16,-13-15 0-16,5 7-5 15,-10-11-4-15</inkml:trace>
  <inkml:trace contextRef="#ctx0" brushRef="#br0" timeOffset="-169932.51">7467 8464 79 0,'0'0'40'16,"5"-25"-5"-16,-5 25 0 0,-28-19-21 16,2 20-7-1,-15-1-2-15,-4 14-1 0,-9 4 0 16,-3 7-2-1,1 4 0-15,2 9-1 0,9 2 1 16,14 6-1 0,12 1 0-16,16-4 0 15,16-4-2-15,18-7 1 16,13-7 0-16,8-8-1 0,6-8-2 15,-6-10-3-15,6 1-13 16,-24-21-17 0,-4 4 0-16,-25-13-3 0,-8 6-3 15</inkml:trace>
  <inkml:trace contextRef="#ctx0" brushRef="#br0" timeOffset="-169792.51">7129 8606 88 0,'0'0'35'0,"11"5"-3"15,17 2-2-15,6-2-27 16,5-3-3-16,13 7-16 0,-4-13-12 15,7-2-6 1,-7-7 0-16,5 1-5 0</inkml:trace>
  <inkml:trace contextRef="#ctx0" brushRef="#br0" timeOffset="-169622.51">7719 8498 93 0,'0'0'38'0,"6"16"-4"16,-20-3 3 0,4 13-32-16,-13 6 1 0,3 14-3 15,-1-2 0-15,4 2-3 0,7-4-3 16,5-13-1-1,16-3-6-15,-11-26-12 16,29-4-13-16,-8-22-1 16,9-9-1-16,-6-19-2 0</inkml:trace>
  <inkml:trace contextRef="#ctx0" brushRef="#br0" timeOffset="-169412.51">7790 8396 69 0,'-7'-28'30'16,"4"16"1"-16,3 12-3 16,0 0-18-16,23 4-2 15,14 11-2 1,8 2-1-16,18 8 2 0,-2-1-1 15,6 1-1-15,-11-2 1 16,-7 2-2-16,-24-4 1 16,-18 4-3-1,-31-3 2-15,-25 2-4 0,-21 5 0 16,-23 3-6-16,0 15-25 0,-16-8-5 15,20 7-3 1,6-7-3-16</inkml:trace>
  <inkml:trace contextRef="#ctx0" brushRef="#br0" timeOffset="-169182.51">8217 9254 64 0,'-19'20'39'0,"-31"-5"-1"16,-46-12-2-16,-24 5-16 15,-42-9-11-15,-18 8-2 0,-27-6-1 16,-6 6-1 0,-6 0-2-16,9 4-2 15,20 3-2-15,21 3-4 16,39 9-3-16,23-4-22 0,54 9-6 15,32-10-2-15,47 5-3 16</inkml:trace>
  <inkml:trace contextRef="#ctx0" brushRef="#br0" timeOffset="-168952.51">7712 9525 99 0,'47'7'39'0,"-47"-7"-1"15,-51 14-1-15,-47-14-33 16,-23 7 1-16,-35-3-2 0,-31 4 0 16,-22 5-5-1,-20-6-21-15,6 12-14 0,-1-8-3 16,13-1-5-1,9 1-4-15</inkml:trace>
  <inkml:trace contextRef="#ctx0" brushRef="#br0" timeOffset="-166072.5">2052 7842 19 0,'-7'-18'33'0,"1"6"1"16,6 12-1-1,-11-28-12-15,11 28-7 0,-5-21-4 16,5 21 0 0,-10-14-5-16,10 14-1 0,0 0 0 15,13 6-2 1,1 5 2-16,7 7-3 0,9 8 1 15,6 10-1-15,11 9 1 16,6 10-1-16,3 5 0 16,2 5 1-16,-2-1-2 15,-6-3 1-15,-5-8-1 16,-12-7 0-16,-7-10-2 15,-11-17 0-15,-5-5-4 16,-24-21-26-16,14 7 0 16,-4-29-5-16,5 8-2 0</inkml:trace>
  <inkml:trace contextRef="#ctx0" brushRef="#br0" timeOffset="-165822.5">2594 7838 56 0,'3'-28'33'0,"0"7"1"16,-11 5-2-16,8 16-21 0,-37-6 0 16,13 20-5-1,-20 4-1-15,1 14-1 16,-11 4 1-16,3 11-2 15,-7 3-1-15,5 7 0 0,-1 0 0 16,1-3 0 0,2 2-3-16,-9-9-28 15,10-4-5-15,3-11-8 16,19-14-1-16</inkml:trace>
  <inkml:trace contextRef="#ctx0" brushRef="#br0" timeOffset="-163420.5">3175 8024 63 0,'-4'-14'36'0,"-1"-8"-2"0,6 1-3 16,-7-8-19-16,15 12-4 15,-9-8-1-15,9 7-2 16,-4-4-1-1,9 5 0-15,-3-1-1 0,11 3 0 16,-1 1-2-16,8 4 1 0,5 2-1 16,7 5 0-1,3 6 0-15,7 7 0 0,5 5-2 16,-7 10 1-1,-2 8 1-15,-9 9-1 0,-13 7 0 16,-16 2 0 0,-16 5 0-16,-15-5 0 0,-21-4 1 15,-13-11 0 1,-12-9 0-16,-6-15 0 0,-5-15-1 15,0-13 0-15,2-15 1 16,7-8 0-16,14-8 1 16,16-3-3-16,16 0 1 0,13 3 0 15,13 5-1 1,13 9-1-16,16 12-3 15,-2 4-9-15,13 20-23 16,-15 0 0-16,-2 1-7 0,-25-4-3 16</inkml:trace>
  <inkml:trace contextRef="#ctx0" brushRef="#br0" timeOffset="-143157.47">5243 15892 30 0,'-6'-27'33'0,"-2"0"0"0,-8-6-3 15,12 13-10-15,-19-15-5 16,18 20-3-16,-11-8-2 16,16 23-1-16,0 0-2 0,-5 13-1 15,9 13-1 1,5 15-1-16,1 9-1 15,2 8-1-15,-5 14-1 16,2 2-1-16,-3-2 0 0,0-4 0 16,-5-4-1-1,0-11 0-15,0-7-1 16,-1-7-1-16,6-10-5 0,-13-13-26 15,7-16-6-15,14 3 0 16,0-12-7-16</inkml:trace>
  <inkml:trace contextRef="#ctx0" brushRef="#br0" timeOffset="-142396.47">5692 16062 59 0,'0'-16'42'0,"-3"1"-4"15,3 15-1-15,0 0-13 16,11 27-16-16,-13 1-4 0,1 8-1 16,0 6-1-1,2-1-1-15,0 0-1 16,0-5 0-16,2-8 1 15,4-12-2-15,-7-16 2 0,17 6 0 16,-7-17-1-16,2-13 2 16,0-11-1-1,-1-9 0-15,0-5-1 0,0-2 1 16,-1 1-1-1,1 3-1-15,4 9 1 0,5 17 0 16,6 14-1 0,3 13 2-16,4 14-1 0,-3 18 0 15,-1 7 0-15,-3 5 0 16,-9 2 0-16,-6-6 0 15,-8-5-1-15,-1-5 1 16,-4-10 0-16,5-15-1 16,-3-11 1-16,13 0 2 0,1-15-2 15,2-11 1 1,3-6 0-16,0-6-1 0,0 3 0 15,-3 1 1 1,2 0-2-16,0 5 0 0,2 7 1 16,4 11-1-16,5 10 1 15,4 9 0-15,-1 3 0 16,-1 11 0-16,-1 7-1 0,-6 5 2 15,-5-1-1 1,-6 3 0-16,-7-3-1 16,-7-2-3-16,6-2 0 15,-1-15-5-15,18-1-25 16,-5-18-4-1,9-1-1-15,-3-14-2 0</inkml:trace>
  <inkml:trace contextRef="#ctx0" brushRef="#br0" timeOffset="-141846.47">6592 16049 92 0,'0'0'40'0,"12"15"-1"16,-9-3-2-16,14 15-29 15,-15 0-2 1,3 8-1-16,3 0-3 0,9 0-1 15,6-3 0-15,8-3-1 0,6-7 1 16,5-15-2 0,4-4 1-16,1-11 0 0,1-8 0 15,-3-9 2 1,-10-7-2-16,-9-2 0 0,-9 3-1 15,-6 3 2 1,-4 0-1-16,-7 9-2 0,-5 8 2 16,-3 22 0-16,5 8 0 15,1 8 2-15,4 0-2 16,1 5 0-16,3-1 1 15,3 0-1-15,3-7 0 16,7-11 0-16,0-7 0 0,3-8 0 16,1-6 0-1,3-7 2-15,1-13-3 16,0-1 2-1,-1-2-1-15,-3-1 0 0,0 4 0 0,-2 5-1 16,-1 9 1-16,0 14-1 16,1 18 1-1,1 2 1-15,2 8-1 0,3 1-1 16,0 2 1-16,0-1 0 15,3-4 1-15,1-17 0 16,-1-5-1 0,2-8-1-16,4-12-1 0,-5-6-1 15,4-1-3-15,-8-12-9 16,9 9-22-16,-22-7-3 15,-3 2-1-15,-25-1-5 0</inkml:trace>
  <inkml:trace contextRef="#ctx0" brushRef="#br0" timeOffset="-141676.47">6935 15571 104 0,'-22'-38'39'0,"20"22"-4"0,2 16-5 15,32 2-59 1,2 26-4-16,-1-3-8 0,8 7-1 15</inkml:trace>
  <inkml:trace contextRef="#ctx0" brushRef="#br0" timeOffset="-141456.47">7818 16573 73 0,'0'18'41'16,"-25"9"-3"-16,-47 1-2 0,-39 13-27 15,-56 8-5 1,-51 18-30-16,-46 20-8 0,-27 6-5 15,-12-6-4-15</inkml:trace>
  <inkml:trace contextRef="#ctx0" brushRef="#br0" timeOffset="-108933.42">20023 16263 99 0,'2'13'45'16,"-2"-13"-7"-1,-8 15-1-15,10-1-64 0,-2-14-15 16,0 0 0 0,11-2-6-16,14-14-1 0</inkml:trace>
  <inkml:trace contextRef="#ctx0" brushRef="#br0" timeOffset="-106711.42">20124 17693 72 0,'14'6'37'16,"-14"-6"3"-1,20 4-6-15,-20-4-28 0,17-2-7 16,-17 2 4-16,6-22 5 16,-6 22-4-16,-13-19 4 15,-1 6-5 1,0-14 4-16,-10-13-4 0,-5-19 3 15,-9-15-5-15,-10-5 0 0,-2-21 0 16,-4-1-1 0,-3-26 2-16,-3 3-3 0,0-6 1 15,3 2 1 1,7-10 0-16,10 0-1 0,9-2 0 15,11-5 0 1,19 10 0-16,15-2-1 0,19 5 0 16,22 3 0-16,16 10 1 0,19 5-1 15,7 0 0 1,4-4 1-16,-3-5-1 15,-4-8 1-15,-10-10 0 16,-19-9 0-16,-17-10-1 16,-15-14 2-16,-15-9-2 15,-12-5 1-15,-9-3 1 16,-6 0-1-16,-3-3 1 15,-2 0-1-15,1-4 1 0,0 3-1 16,3-1 0-16,3-3 0 16,0 1 0-1,2 1 0-15,-1-2 0 0,-3 3-1 16,-5-1 1-16,-4 1 0 15,-8-5-1-15,-7 4 2 16,-9-6-2 0,-6-11 1-16,-9-4-2 0,-8-8 2 15,-1-6-1-15,-1 0-1 16,4 0 1-16,5 3-1 15,13 4 1-15,13 8 0 0,16 6 2 16,12 7-1 0,9-3 1-16,9 3 0 0,3-3 0 15,-2-7 0 1,-7-8-2-16,-12-6 2 0,-12-6-1 15,-15-9-1 1,-11 3-2-16,-14-2 2 0,-9 2 0 16,-8 2 1-16,-1 4 0 15,6 13 0-15,11 8 1 16,15 20 0-16,17 9 1 15,18 12 0-15,19 9 1 16,16 10-1-16,11 11 0 16,6 4 0-16,2 6-1 15,-4 1 0-15,-9 3-1 16,-7 3-1-16,-7 11-4 15,-20-8-15-15,7 23-22 16,-4 2-2-16,12 19-3 0,8 7-5 16</inkml:trace>
  <inkml:trace contextRef="#ctx0" brushRef="#br0" timeOffset="-105210.42">20579 1868 83 0,'-5'-16'32'0,"-6"2"0"0,11 14-3 16,-17 1-18-1,16 17-2-15,-7 10-3 16,5 12-2-16,-1 11 0 0,1 11-2 16,0 7 0-16,2 10-3 15,1 1 2-15,4-1-3 16,5-3 1-1,0-6-3-15,6-6-2 0,-7-23-14 16,7-5-11-16,-15-36-4 16,0 0-2-16,-10-25-3 15</inkml:trace>
  <inkml:trace contextRef="#ctx0" brushRef="#br0" timeOffset="-104850.42">20265 1692 95 0,'18'-83'35'16,"5"4"-3"-16,19 18-1 0,-42 61-24 15,107-68-4 1,-42 68 1-16,10 27-2 0,3 19 0 16,-1 19-1-16,-11 6-2 0,-10 11 2 15,-17-3-1 1,-20-1 3-16,-21-6-2 15,-21-9-1-15,-21-7 1 16,-15-5-1-16,-4-5 2 0,-1-10-3 16,6-7 3-1,8-5-3-15,15-4 2 16,19 0 0-16,20-2-1 15,20 1-1-15,11 1 2 16,11 1-2-16,2 1 1 0,7-3-3 16,0 3-2-1,-14-10-15-15,6 5-14 0,-16-16-2 16,-1 1-5-1,-13-13-2-15</inkml:trace>
  <inkml:trace contextRef="#ctx0" brushRef="#br0" timeOffset="-104480.42">21540 2077 77 0,'-1'-42'32'0,"0"6"-1"0,-18-7-1 15,4 8-16 1,-20-5-3-16,2 7-5 16,-11 3 0-16,0 12-3 0,-3 12-1 15,2 7 0-15,3 12-1 16,4 17 0-16,7 12-1 15,6 14 0 1,6 6 1-16,9 4-1 0,5 5 1 16,9 0-2-16,7-5 4 15,14-10-4-15,11-11 4 16,15-9-3-1,7-11 3-15,9-7-3 0,3-10 1 16,1-5-1-16,1-2-5 0,-22-11-18 16,4 7-14-1,-22-11-2-15,-12 3-6 0,-23-7-4 16</inkml:trace>
  <inkml:trace contextRef="#ctx0" brushRef="#br0" timeOffset="-103750.42">22451 1625 89 0,'-3'16'33'0,"-11"5"-2"0,17 10-1 16,-14 3-20-1,12 10-4-15,-9 3 0 0,9 1-2 16,-5-6-2 0,7-5 1-16,4-10 0 0,10-8-1 15,0-11 0 1,9-14 1-16,2-11-1 0,4-5 0 15,-2-6 0-15,-1-2-1 0,-4-2 0 16,-5 2 0 0,-3 6 0-16,-8 4-2 15,-1 6 2-15,-4 1-2 16,-4 13 1-16,0 0-1 0,0 0 0 15,7 25 0 1,-1-1 0-16,4 6 1 16,7 7-1-16,3 0 1 0,3-1-1 15,7-6 2-15,1-12 0 16,3-8 0-16,-1-20 1 15,-7-10-1 1,-5-15 1-16,-6-8 0 0,-8-13 0 16,-8-7-1-16,-9-3 0 15,-6 3-1-15,-5 14-2 16,-3-1-7-1,24 50-12-15,-36-78-13 0,36 78-1 16,0 0-5-16,26-61-3 0</inkml:trace>
  <inkml:trace contextRef="#ctx0" brushRef="#br0" timeOffset="-103520.42">23337 1156 81 0,'62'-46'38'0,"-62"46"-3"15,0 0-4 1,0 0-20-16,38 55-1 0,-40 19-3 15,-13 16-5-15,-4 18 1 16,-14 17-2-16,-4 11 3 16,-12 0-3-16,-5-5 2 15,0-17-4-15,3-18-3 16,14-8-2-16,4-20-16 15,33-4-12-15,7-28-6 16,30-7-1-16,14-17-6 16</inkml:trace>
  <inkml:trace contextRef="#ctx0" brushRef="#br0" timeOffset="-103120.42">23621 2210 93 0,'3'13'37'31,"-5"6"-3"-31,14 13-3 0,-7 5-25 0,6 14-4 16,0 3 2-1,3 7-4-15,-1-4 1 0,1-3-1 16,-4-16 1 0,3-13 1-16,2-20 0 0,1-19-1 15,0-15 1 1,1-18 0-16,-1-9 0 0,3-8 1 15,-2-1-2-15,2 3 1 16,-2 9-2 0,-1 9 1-16,1 11-4 0,0 14-1 15,12 23-17-15,-11-3-14 16,10 17-3-16,-8-4-1 15,6 13-5-15</inkml:trace>
  <inkml:trace contextRef="#ctx0" brushRef="#br0" timeOffset="-102640.42">24071 2446 50 0,'-8'10'37'0,"6"3"-3"0,2-13-2 16,0 0-25-1,0 0 1-15,16 9 0 0,5-16-2 16,17 0-1-1,1-6 0-15,5-2-2 0,1-3 0 16,-2-4 1-16,-7-3-2 16,-12 0 1-16,-10 1-2 15,-13 2 1-15,-13 5-2 0,-7 7 2 16,-10 9-3-1,-6 9 0-15,-2 11 0 16,2 12-2-16,4 10 2 16,11 9-1-16,11 5 1 0,18 2-1 15,13-6 3 1,15-4-2-16,10-15 2 15,8-13 0-15,2-20 1 0,1-11-1 16,-6-17 0-16,-7-11 0 16,-6-8 0-16,-6-5 1 15,-9 3-2 1,-1 2 2-16,-8 10-2 0,-1 5 1 15,-5 13-2-15,0 9 3 16,-9 11-3-16,14 18-1 16,-8 4 1-16,-3 8-2 0,0 4 3 15,-1 6-3 1,0-1 3-16,-1-1-4 0,7-1-2 15,-6-17-14 1,23 2-14-16,-3-21-3 0,17 0-2 16,-5-17-2-1</inkml:trace>
  <inkml:trace contextRef="#ctx0" brushRef="#br0" timeOffset="-102340.41">25254 2362 56 0,'11'-23'37'16,"-17"-4"-4"-1,-3 5 1-15,-23-2-27 16,3 11 2-16,-11 1-5 15,2 8-1-15,3 5-2 0,8 7 0 16,10 7 0 0,16 7-3-16,13 4 4 15,16 3-2-15,10 1 3 16,11 3-1-16,-2 2 1 0,3 3-2 15,-10-6 2-15,-6 3 0 16,-12-3-1 0,-13 2 0-16,-15-9-1 0,-9-1 1 15,-11-10-1-15,-3-3-2 16,-3-1-2-16,-3-14-6 15,16 14-25 1,-4-21-2-16,23 11-3 0,-3-21-5 16</inkml:trace>
  <inkml:trace contextRef="#ctx0" brushRef="#br0" timeOffset="-101020.41">25556 2390 71 0,'29'-19'42'15,"-12"-1"-6"-15,0 14 0 0,-17 6-30 16,0 0-1-1,-6 29-3-15,2 2-1 0,-3 7-2 16,2 8-1-16,3-1 2 16,2-3-1-16,6-11 1 15,9-8 0-15,5-16 1 0,7-12 0 16,4-14 0-1,2-13 0-15,1-5 0 16,0-4-1 0,-7 0 1-16,-4 2 2 0,-6 8-3 0,-6 6 2 15,-4 11-2 1,-7 14 0-16,0 0-1 15,3 20 1-15,-4 5 0 0,0 7-3 16,2 8 3-16,3 2-2 16,1-2 2-16,4-2 0 15,5-12 1 1,7-10 0-16,4-12 0 0,3-11 0 15,-1-15 1-15,-2-9-1 16,-6-6 0-16,-2-4 0 16,-11-1 0-16,-8 1 2 0,-5 3-3 15,-5 2 2 1,0 6-2-16,1 1 2 0,10 4-3 15,8 2 3 1,11 6-3-16,11 6 1 0,13 7-1 16,5 6 1-1,6 7-1-15,2 11 1 0,-6 7 0 16,-4 7-2-1,-9 7 1-15,-9 4-1 0,-14 3 2 16,-6 4-2-16,-8-6 1 16,-4-5-1-16,-3-8 3 15,0-3 0-15,2-12-1 16,6-18 1-16,13 7 0 15,2-21-1-15,8-4 0 16,4-9 1-16,2 1-1 16,1-5-1-16,-1 3 1 15,-6 4 0-15,-4 4-1 16,-5 7 0-16,-14 13 0 15,15-3 0-15,-15 3 0 0,8 24 1 16,-2-5-1 0,1 4 0-16,7 0 1 0,10-1 0 15,9-4 0 1,14-9 0-16,8-8 1 0,7-9-1 15,6-7 1 1,1-6-1-16,-5-2 1 0,-8-6-1 16,-14 0 0-16,-12 0 0 15,-14 1 0-15,-10 4 3 16,-5 4-4-16,-6 8 3 0,5 12-3 15,-14-3 0 1,14 3 1-16,-2 28-1 16,6-3 0-16,1 4-2 15,2 0 3-15,0-2-3 0,-1-5 4 16,3-7-1-1,-9-15 1-15,23 6-1 16,-5-16 1-16,2-8 0 0,4-3 0 16,2-1 0-16,1-1-1 15,0 2 0-15,-2 7 0 16,-5 5 0-1,-3 9-1-15,-3 9 1 0,1 5-1 16,1 8 0-16,6 3 0 16,6 2 2-16,10 0-2 15,11-3 2 1,13-7-1-16,11-4 1 0,11-11 0 15,6-12 0-15,0-8 0 0,-4-9 0 16,-9-5 0 0,-10-2 2-16,-15-2-2 0,-17 0 2 15,-21 2-2 1,-14 7 1-16,-15 5-2 0,-15 9 2 15,-15 7-3 1,-7 9 0-16,-3 11 0 0,2 10-3 16,12 15 2-16,16 17-1 0,27 12 2 15,15 11-1 1,23 5 2-16,13 4 2 15,7 0-1-15,2-2 1 16,-10-10 0-16,-17-9 0 0,-26-10-2 16,-23-12-1-1,-27-9-2-15,-28-14-7 16,-11-1-11-16,-31-25-14 15,0-7-6-15,-13-24-4 0,-2-11 0 16</inkml:trace>
  <inkml:trace contextRef="#ctx0" brushRef="#br0" timeOffset="-100750.41">25721 1949 50 0,'-19'4'6'15,"-3"-14"-8"1,5-3-2-16</inkml:trace>
  <inkml:trace contextRef="#ctx0" brushRef="#br0" timeOffset="-98210.41">22450 3885 56 0,'0'0'35'0,"9"-14"-1"15,-9 14-2-15,11 25-24 16,4 18-2-16,-6 11-1 0,11 20-3 15,2 12 2-15,8 18-1 16,1 12-1 0,6 20-2-16,-2 17 1 0,3 12 0 15,-5 17 2 1,-4 23-2-16,-7 17 1 0,-6 21-2 15,-8 13 0 1,-5 14 1-16,-6 16 1 0,-5 11-3 16,-6 10 0-16,-1 7 0 0,-6 11 0 15,-4 8 1 1,-2 10 1-16,-4 7 0 0,-1 50 0 15,-4-39 1 1,-1-4-1-16,-1 11 1 0,2-7 0 16,1 5-1-1,2-5 0-15,2 1 0 0,0-51 1 16,1 43-1-1,0-1-1-15,1-15 2 0,-1-2-2 16,-1-17 1-16,0-13-2 16,2-19 0-16,4-21 0 15,5-27-1-15,9-29-1 16,-2-38-15-16,23-27-17 15,4-45-4-15,21-41-3 16,2-44-4-16</inkml:trace>
  <inkml:trace contextRef="#ctx0" brushRef="#br0" timeOffset="-96780.41">22341 3575 62 0,'28'-34'33'0,"6"-1"0"0,13 9-4 0,5-5-22 15,14 16-4 1,1-1 1-16,14 5-2 16,4-1 0-16,14 5 1 15,3-6-1-15,11 4 1 0,-6-1-1 16,-2 3 1-1,-6-3 0-15,-9 8-1 16,-15 0-1-16,-12 7 0 0,-18 7-1 16,-11 7-1-16,-11 6 1 15,-4 8-1-15,-7 8 0 16,0 5 1-1,-2 8 0-15,-1 5 0 0,1 5 1 16,-1 9-1-16,-1 6 0 16,1 10 1-16,-3 8-1 15,1 9 1 1,-2 9 0-16,3 10-2 0,1 11 0 15,3 13 1-15,7 12-2 0,2 9 2 16,4 19 0 0,2 11 0-16,2 12 1 0,0 14-1 15,1 8 1 1,-1 4-1-16,-3 15 1 0,0 1 0 15,-3 0-1 1,3 10-1-16,-1 7 1 0,3 4 0 16,0 12 0-16,1 5 0 0,3 8 0 15,1 7 0 1,1 7 0-16,-1 1 2 15,1 3-2-15,-2 5 0 16,-2-3 1-16,1 3 0 0,-3-6 0 16,1 0 0-1,-1-9-1-15,0-3 0 16,2-10 0-16,-2-11 1 15,0-8-1-15,-2-11 1 0,-3-9-2 16,-5-6 2-16,-5-17 0 16,-5-6-2-1,-7-7 1-15,-4-14-1 0,-8-15 1 16,-8-11-1-1,-3-20 1-15,-6-9-1 0,-3-15 1 16,-4-12 0 0,-1-16-1-16,-1-12 2 0,-2-3-2 15,-4-5 1 1,-1-8 0-16,-6-6-2 0,-5-9 2 15,-5-3-2-15,-4-6 1 0,-9-12-1 16,0-9-1 0,-3-13 2-16,-5-10 0 0,-2-12 2 15,-4-1 2 1,-1-4-1-16,-9-5 1 0,-2 6 0 15,-7-3 0 1,-6 10 0-16,-7 6-1 0,-2 3-1 16,3 3-1-16,3 0-1 15,3-3 0-15,10-7 0 16,15 4-1-16,11-10-2 15,23 1-2 1,3-17-14-16,20-1-18 0,5-14 0 16,13 2-2-16,4-8-5 15</inkml:trace>
  <inkml:trace contextRef="#ctx0" brushRef="#br0" timeOffset="-95209.4">23798 4146 58 0,'-60'-9'38'16,"-18"3"-3"-16,-23-5-5 0,-12 2-27 15,-30 5-3 1,-23 2-3-16,1 11-12 0,-12 1-14 16,22 8-4-1,15 0-4-15,29 2 1 0</inkml:trace>
  <inkml:trace contextRef="#ctx0" brushRef="#br0" timeOffset="-94999.4">23395 4603 26 0,'2'10'36'0,"-20"-2"-5"15,-16-5-3 1,-27-4-16-16,-7 5-5 15,-28 0-11-15,-13 0-22 16,-9 0-6-16,0 1-3 16,11 0-3-16</inkml:trace>
  <inkml:trace contextRef="#ctx0" brushRef="#br0" timeOffset="-94779.4">23583 5488 60 0,'0'0'40'16,"-22"-16"-4"-1,-9 3-2-15,-20-1-33 0,-21 3-13 16,-12 10-19-1,-15-1-5-15,1 5-2 0,-6 6-2 16</inkml:trace>
  <inkml:trace contextRef="#ctx0" brushRef="#br0" timeOffset="-94559.4">23722 6424 56 0,'-47'28'37'16,"-33"-13"-1"-16,-20-9-5 0,-17-6-33 15,-21-6-8 1,-7 9-21-16,4-3-3 0,22 2-5 15,25 7 1 1</inkml:trace>
  <inkml:trace contextRef="#ctx0" brushRef="#br0" timeOffset="-94369.4">23730 7274 49 0,'0'0'35'16,"-38"3"-4"-1,-19-17-5-15,-23 4-33 0,-22-1-8 16,-10 4-16 0,-10 7-1-16,2 5-3 0</inkml:trace>
  <inkml:trace contextRef="#ctx0" brushRef="#br0" timeOffset="-94169.4">23716 8046 47 0,'34'18'39'16,"-34"-18"-5"-16,-27 10-4 0,-34-10-34 15,-28-4-2 1,-11 4-4-16,-21-6-21 0,3 2-3 15,0 4-1 1</inkml:trace>
  <inkml:trace contextRef="#ctx0" brushRef="#br0" timeOffset="-93959.4">23776 8842 56 0,'0'0'37'0,"-28"0"-2"0,-37-17-6 0,-29 6-28 16,-27 0-2 0,-24-3-5-16,-10 7-24 15,-8 9-4-15,13 6-3 0,14 3-1 16</inkml:trace>
  <inkml:trace contextRef="#ctx0" brushRef="#br0" timeOffset="-93748.4">24042 9895 59 0,'-8'19'38'16,"-36"-11"-4"-16,-28-5-3 0,-34-4-30 15,-18 1-2-15,-11 7-3 16,-13-3-22-16,16 14-6 16,20 4-4-1,27 6-2-15</inkml:trace>
  <inkml:trace contextRef="#ctx0" brushRef="#br0" timeOffset="-93508.4">24111 10889 63 0,'11'4'38'16,"-25"-11"-4"-16,-32-8-3 0,-24 2-27 15,-28 1-6 1,-19 2 4-16,-22 2-2 0,-12-2-6 15,3 15-23-15,-3 4-3 0,12 7-5 16,15 3-2 0</inkml:trace>
  <inkml:trace contextRef="#ctx0" brushRef="#br0" timeOffset="-93298.4">24076 11528 69 0,'-28'4'38'0,"-30"-7"-2"0,-38-12-4 16,-27 4-31-1,-17 1-2-15,-13 0-1 0,1 11-8 16,-5 1-22-1,23 12-3-15,18 2-3 0,29 11-2 16</inkml:trace>
  <inkml:trace contextRef="#ctx0" brushRef="#br0" timeOffset="-93078.4">23886 12597 80 0,'-58'0'40'0,"-21"-4"-4"16,-29-10-3-16,-11-1-31 16,-19 10-6-16,-16-3-12 15,12 14-18-15,9 1-2 16,33 10-5-16,27 6 0 15</inkml:trace>
  <inkml:trace contextRef="#ctx0" brushRef="#br0" timeOffset="-92868.4">24122 13457 73 0,'-58'4'38'0,"-21"-14"-3"15,-33-9-4-15,-18-3-32 0,-19 9-2 16,-14-5-7-16,10 7-21 0,2 5-2 16,22 7-3-1,22 3-3-15</inkml:trace>
  <inkml:trace contextRef="#ctx0" brushRef="#br0" timeOffset="-92648.4">24131 14215 45 0,'-20'21'35'0,"-30"-10"-2"15,-31-10-3-15,-25 1-25 16,-22-4-1-16,-16 3-4 15,0 8-16 1,-3-4-13-16,12 2-4 0,18 2-4 16,24 5 0-16</inkml:trace>
  <inkml:trace contextRef="#ctx0" brushRef="#br0" timeOffset="-92378.4">23638 15385 77 0,'-165'10'40'0,"-20"-1"-4"16,-31-7-5-1,-26-1-45-15,-5 14-20 16,0-9-6-16,18-13-3 16</inkml:trace>
  <inkml:trace contextRef="#ctx0" brushRef="#br0" timeOffset="-91128.4">22968 7330 39 0,'-13'-17'39'16,"13"17"-3"-16,10-12-1 0,11 17-21 16,-2-9-5-16,18 8-3 15,8-4-2 1,11 7-2-16,13-3-1 0,10 3 0 15,7 0-1-15,5 0 0 16,2-3 0-16,-4 3 1 16,-3 0-2-1,-11-3 1-15,-11 5 0 0,-11 0 0 16,-13 9-1-16,-14 2 1 15,-12 8-1-15,-15 6 2 16,-16 5-1-16,-6 8 0 0,-10 6 1 16,-3 4 0-1,-5 0 0-15,0-4 0 0,3-5 1 16,9-3-2-1,5-9 0-15,9-7 1 0,4-11 0 16,6-4-1 0,5-14 1-16,-16 7-1 0,-5-10 0 15,-15-1 0 1,-16-3 0-16,-16 0 0 15,-14 6 0-15,-14-2-1 0,-9 3 1 0,-3 3-1 16,9 4-2 0,12-2 1-16,20 5-3 15,19-7-3-15,29 8-13 16,19-11-14-16,0 0-4 0,25-25-1 15,7 8 1 1</inkml:trace>
  <inkml:trace contextRef="#ctx0" brushRef="#br0" timeOffset="-90648.4">22866 7324 47 0,'-1'28'37'0,"13"0"-4"16,14 20-4-16,4 5-21 15,17 15-2-15,2-3-1 16,9 9 0-16,-5-9-4 16,-2-8-1-16,-7-14-1 0,-13-15-5 15,-2-11-5 1,-29-17-19-16,15-21-2 0,-16-17-2 15,2-5-3 1,-7-15 18-16</inkml:trace>
  <inkml:trace contextRef="#ctx0" brushRef="#br0" timeOffset="-90488.4">23299 7585 4 0,'6'-36'33'0,"-11"11"2"0,5 25 1 16,-14 7-1-1,3 25-13-15,-24 1-11 0,3 17-5 16,-20 0-1-16,-4 7-8 0,-5 10-29 16,-4-10-6-1,2-9-5-15,-4-6-5 16</inkml:trace>
  <inkml:trace contextRef="#ctx0" brushRef="#br0" timeOffset="-88048.39">22413 12772 50 0,'-14'-18'41'16,"1"-5"-3"-16,14 3-3 16,-3-8-18-16,28 15-5 15,4-5-6-15,22 4-2 16,20 1-2-16,20 3-1 15,22 1 0-15,18 2-1 16,13-1 0-16,15 3 1 16,2-2-1-16,-3 3-1 0,-9 2 1 15,-10 2 0 1,-17 6-1-16,-12 3 1 0,-21 4 0 15,-20 8-1 1,-17 0 1-16,-16 6 0 0,-18 5-1 16,-13 6 1-1,-15 5 0-15,-13 5 0 0,-6 7 0 16,-3 6 0-1,3 6 0-15,10 5 0 0,18 6 0 16,17 1 0-16,18 0 0 0,13-6 0 16,7-7-1-1,-3-9 0-15,-5-12 1 16,-23-13-1-16,-33-15 1 15,-34-14-1-15,-42-12 1 0,-36-7 0 16,-37-2 1 0,-31-3 0-16,-28 4 0 15,-12 5 0-15,1 5 0 16,9 7-2-16,28 11-4 0,22-5-8 15,55 9-20-15,26-7-3 16,40-1-4 0,23-9-3-16</inkml:trace>
  <inkml:trace contextRef="#ctx0" brushRef="#br0" timeOffset="-87617.39">22384 12865 73 0,'20'-2'37'16,"13"16"0"-16,9 4-5 15,15 14-25-15,4 4-2 16,11 7-3-16,1 2-1 0,3-3-2 16,-8-2-5-16,-14-19-8 15,-12 0-21 1,-10-17 0-16,-11-9-2 0,-17-13-3 15,-5-5 15-15</inkml:trace>
  <inkml:trace contextRef="#ctx0" brushRef="#br0" timeOffset="-87467.39">22999 13061 1 0,'-20'-28'17'16,"-6"-3"24"-1,-1 17 0-15,-6 5-4 0,6 16 2 16,-9 1-12-16,5 25-18 0,-11 7-7 15,-15 5-27 1,10 12-12-16,0-2-5 0,2-11-3 16</inkml:trace>
  <inkml:trace contextRef="#ctx0" brushRef="#br0" timeOffset="34203.78">26583 6556 27 0,'0'0'37'15,"0"0"-1"-15,0 18-7 0,-13-23-13 16,13 5-3-16,-13 1-3 16,13-1-2-16,-13-3-2 15,13 3-1-15,-7-16 0 0,9 3-2 16,-2-8 1-1,4-2-2-15,-2-8 1 16,3 2-2-16,-5-3 1 16,0 2 0-16,-6 0-1 0,-5 4 0 15,-5 2-1 1,-6 5 1-16,-8 5-2 15,-7 4 1-15,-6 4-1 0,-6 8 1 16,-7 9-1-16,-4 10 1 16,-2 10 0-16,0 13-1 15,0 10 1 1,2 10 0-16,6 7-1 0,4 3 1 15,12 5 0-15,9-3 1 16,13-1 0-16,14-10 0 16,13-5 0-1,15-7 1-15,14-9 0 0,11-5 0 16,5-14 0-16,6-8-2 0,2-10-2 15,-5-9-2 1,6 2-10-16,-18-18-23 0,6-2-2 16,-13-10-4-1,1 1-1-15</inkml:trace>
  <inkml:trace contextRef="#ctx0" brushRef="#br0" timeOffset="34493.78">26618 6859 49 0,'0'0'39'0,"0"0"-4"16,0 0 0-1,-15 8-27-15,2 10 0 0,-11 3-1 16,5 8-2-16,-3 2 0 16,8 5-2-16,5-3 1 15,11 2 0-15,11-13 0 16,14-4-2-16,5-8 1 15,8-10-1-15,-2-7 1 0,2-10 0 16,-8-5-2 0,-6-10 1-16,-16 0-3 0,-10-1 1 15,-3 1-2 1,-11 2-2-16,1 10-5 0,-13-1-27 15,13 12-2 1,-2 3-6-16,15 6-1 0</inkml:trace>
  <inkml:trace contextRef="#ctx0" brushRef="#br0" timeOffset="34943.78">27107 6892 41 0,'1'14'43'16,"-11"6"-4"-16,3 10-1 0,-8 4-17 16,6 14-14-16,-9-5 1 15,7 11-3-15,-2-11-1 16,5 0-1-1,1-8-2-15,3-7 1 0,1-16 0 16,3-12 0-16,-4-12-1 16,5-16 0-16,1-8 0 15,1-10-1 1,2-9-1-16,3-6-1 0,7 2 0 15,5 0 1-15,6 9-2 0,5 9 2 16,5 11-1 0,6 12 0-16,3 12 2 0,-1 10 0 15,-4 10 0 1,-4 14 0-16,-13 5 2 0,-10 3-1 15,-18-1 1 1,-15 1 0-16,-20-5 0 0,-9-3-1 16,-7-8-1-16,-3-11-6 0,15 0-28 15,1-18-4 1,23-4-3-16,14-15-5 15</inkml:trace>
  <inkml:trace contextRef="#ctx0" brushRef="#br0" timeOffset="35353.78">27577 6792 20 0,'0'0'40'16,"1"-9"0"-1,-15 9-4-15,3 12-12 0,-11-4-9 16,19 19-6-16,-9-1-4 15,7 6 0-15,0 0 0 16,5 1-2 0,4-5 1-16,7-3-1 0,4-11 0 15,6-10 0-15,3-5-1 16,6-12 0-16,2-9-2 15,2-1 0-15,2-5-1 0,-5 1 1 16,-2 1-1 0,-7 2 0-16,-6 9 1 0,0 8-2 15,-16 7 2 1,12 27 0-16,-16 6 1 0,-4 11 1 15,-8 13-1 1,0 14 2-16,-6 8-1 0,-2 3 0 16,-3-1-1-16,3-10 1 15,6-5-4-15,3-13-3 16,22-6-17-16,0-29-17 0,24-16-2 15,7-26-4 1,14-11-3-16</inkml:trace>
  <inkml:trace contextRef="#ctx0" brushRef="#br0" timeOffset="35653.78">28625 6590 74 0,'-6'-12'41'15,"6"12"-1"1,-19 14-8-16,8 16-24 0,-6 3-3 15,2 9 1-15,-4 3-3 0,2 5-1 16,0-2-2 0,0-4 1-16,5-8-2 0,1-9-3 15,8-1-6 1,3-26-28-16,0 0 1 0,-13-18-5 15,15-9 0 1</inkml:trace>
  <inkml:trace contextRef="#ctx0" brushRef="#br0" timeOffset="36664.78">28396 6584 53 0,'2'-44'39'15,"4"-1"-2"-15,12 2-4 16,4-5-22-16,18 11-3 0,1 1-4 16,10 7-1-1,3 8 0-15,3 10-2 16,-1 9 0-1,-2 11 0-15,-8 11-1 0,-15 10 0 0,-12 9 0 16,-14 6 1-16,-16 3 0 16,-13 3 0-1,-20-5 0-15,-13 1 0 0,-10-8 0 16,-6-3 0-1,2-8-1-15,6-6 0 0,10-6 0 16,13-7-1 0,19-3 1-16,23-6-1 0,0 0 0 15,40-3 1 1,5 1 0-16,9 7-1 0,7 3 1 15,3 6 1-15,-1 8-1 0,-6 10 0 16,-11 3 2 0,-11 4 0-16,-15 1 0 0,-19-1-1 15,-22-4 1 1,-16-5-1-16,-17-6 1 0,-10-10-1 15,-4-4-1 1,2-8 0-16,5-2-1 0,10-4 1 16,18-3-1-16,15 0 1 15,18 7-1-15,18-8 0 16,10 5 1-16,10 3 0 15,11 3 1-15,8-2 0 16,7-1 1-16,3-4-1 16,1-3 0-16,2-7 0 15,0-6-1-15,0-7 1 16,-9-1-2-1,-5-5 1-15,-11 1-1 0,-9 0 0 16,-9 4 1-16,-9 5-1 0,-11 8 0 16,-7 15 0-1,-19-9 0-15,-3 16 1 0,-7 8-1 16,-1 10 0-1,-3 6 2-15,3 2 0 0,6 3 0 16,11-4 0 0,17-4 1-16,13-3-1 0,17-12 0 15,14-12 0 1,15-12-2-16,4-7 1 0,4-10-2 15,0-4 1-15,-10-7-1 16,-12-5 0-16,-8-5-1 16,-15-3 1-16,-10-3 0 0,-12-2 0 15,-7 0 1 1,-5-1 0-16,-2 1 1 15,-2 7-1-15,1 4 2 16,1 10-1-16,3 11 1 0,2 6-2 16,5 19 2-1,-7-11-2-15,7 11 1 0,-9 16 0 16,3 1 0-16,-4 3 0 0,0 7-1 15,-5 12 2 1,-4 8-1-16,-2 8 2 16,-5 6-1-16,-1 14 2 15,-5 5 0-15,-1 10 0 0,-4 3 1 16,0 3-1-1,-1-7 0-15,5-7-2 16,5-6-1 0,4-17-5-16,18-8-14 0,-2-26-18 0,22-25-2 15,1-21-6-15,14-8-1 16</inkml:trace>
  <inkml:trace contextRef="#ctx0" brushRef="#br0" timeOffset="37274.78">29685 6860 60 0,'11'-8'42'15,"-11"8"-5"1,0 0 0-16,0 0-25 0,-8 15-5 16,-2 2-4-1,1 4-1-15,2 1-1 0,5 3 1 16,2-5 0-16,7 0 0 15,8-10-1 1,4-2 0-16,2-13 2 0,5-5-2 0,-7-4-1 31,-4-4 1-31,-9-7-1 0,-9 0 1 16,-6 0 0-16,-8 0-1 15,1 4 0-15,-5 1-1 0,7 4-1 16,6 0 0 0,14 3-1-16,11-1 0 15,16 7 0-15,6-4 0 0,10 4 0 16,0 2 1-16,2 6 1 15,-3 3 1-15,-11 9 1 16,-10 6 1 0,-14 6 1-16,-8 10 0 0,-15 2 1 15,-3 4 0 1,-6-5-1-16,0-2 1 0,-2-6-1 15,5-4-1 1,6-12 1-16,10-12-2 0,5-14-1 16,12-8 0-16,6-10-1 15,6 0 1-15,5-5-2 16,2-1 1-16,4 6-2 0,-2 3 1 15,0 14-2 1,-4 4-1-16,2 16-5 0,-20-5-17 16,12 12-11-1,-11-3-2-15,-1 5-3 0,-9 0 0 16</inkml:trace>
  <inkml:trace contextRef="#ctx0" brushRef="#br0" timeOffset="37565.78">30343 6977 63 0,'-7'15'40'0,"7"-1"0"16,0-14-5-16,4 11-27 15,-4-11-1-15,15-11-1 16,-3-5-2 0,13 0-1-16,-4-5-3 0,1 1 0 15,-1-3-1 1,-1 1 0-16,-9 1 0 0,-8 7 0 15,-8 3 0-15,-13 6 1 0,-4 6-1 16,-9 6 1 0,-1 6-1-16,0 9 2 0,3 3 1 15,8 4-1 1,12 2 1-16,9-2-1 0,14-3 1 15,12-8-3 1,15 0-2-16,-3-22-18 0,21 1-15 16,-5-13-3-16,10-7-4 0,-4-9-2 15</inkml:trace>
  <inkml:trace contextRef="#ctx0" brushRef="#br0" timeOffset="38045.78">31050 6615 72 0,'0'0'40'0,"0"0"-2"0,-7 12-3 0,12 16-24 16,-18 2-6-16,2 9 0 16,-4 7-2-1,2 8 1-15,-6-2-2 0,5-2 0 16,-2-10 0-16,9-5 0 15,4-12 0-15,7-9 0 16,-4-14-1 0,27-14-1-16,-3-9 0 0,0-4 0 15,9-3 0 1,-4-4-1-16,-4 5-1 0,1 4 1 15,-10 6 0-15,-3 10 0 0,-13 9 1 16,0 0-1 0,5 20 0-16,-10 6 1 0,4 3 1 15,0 6 0 1,9 4 0-16,5-3 0 0,12 0 0 15,11-7 0 1,8-12 1-16,9-10-1 0,4-18-2 16,-1-13 2-16,-3-15-1 15,-6-12 1-15,-10-13-1 16,-17-9 0-16,-8-4-1 0,-17 6 0 15,-8 10 0 1,-8 7-4-16,5 26-10 16,-18 8-22-16,21 19-2 15,-1 7-5-15,10 14-4 0</inkml:trace>
  <inkml:trace contextRef="#ctx0" brushRef="#br0" timeOffset="38315.78">31740 6756 54 0,'-16'21'41'0,"3"-7"-4"0,6 10-1 15,-6-8-18-15,9 22-7 0,-11-10-3 16,9 3-4 0,-3-3 0-16,5-3-4 0,3-5 0 15,1-20-6 1,14 19-17-16,-14-19-15 0,18-18 0 15,-6 1-5 1,9 4-2-16</inkml:trace>
  <inkml:trace contextRef="#ctx0" brushRef="#br0" timeOffset="38655.78">31922 6842 27 0,'0'0'37'0,"0"0"-2"15,-14-1 0-15,14 1-18 0,-12 6-4 16,1-8 0-16,11 2-4 16,-11 7-1-1,11-7 0-15,0 0-2 0,0 0-2 16,0 0 0-16,0 0-1 15,-1-18 0-15,1 18-1 16,9-21-1 0,3 9-2-16,2-1 2 0,1 2-2 15,6-1 1-15,4 3 0 16,0 0 0-16,2 4-2 15,-3-2-1-15,-6 1-5 0,10 10-26 16,-15-8-5 0,-13 4-2-16,0 0-3 0</inkml:trace>
  <inkml:trace contextRef="#ctx0" brushRef="#br0" timeOffset="39195.78">32224 6853 60 0,'0'0'37'16,"9"14"1"-16,-9-14-5 15,-15 23-22 1,7-8-6-16,2 6 0 0,-2-5 0 15,3 2-5-15,4 0-2 16,1-18-30-16,14 14-2 16,2-16-4-1,6-10-1-15</inkml:trace>
  <inkml:trace contextRef="#ctx0" brushRef="#br0" timeOffset="39425.79">32789 6554 80 0,'0'0'42'0,"68"-48"-5"16,-68 48-1-1,0 0-27-15,0 0-2 0,-60 11-3 16,15 21-3 0,-7 11-1-16,-4 7-1 0,-8 7 2 15,2 3-2 1,13 1 0-16,13-1-2 0,9-12-2 15,9-2-1-15,14-17-28 0,9-5-2 16,-5-24-6 0,12 13 0-16</inkml:trace>
  <inkml:trace contextRef="#ctx0" brushRef="#br0" timeOffset="39935.79">32896 6874 64 0,'0'0'39'0,"0"0"-4"0,0 0 0 16,0 0-21-1,0 0-4-15,53-2-4 0,-53 2-2 16,54-12-2-1,-54 12-1-15,69-7 0 0,-69 7-2 16,74-8 1 0,-74 8 0-16,67-17 0 0,-67 17-1 15,0 0 1 1,67-38-1-16,-67 38 1 0,0 0 0 15,0 0 0-15,-72-52-1 16,21 49 1-16,-13 10 1 16,-18 3-1-16,-11 8-2 0,9 9 0 15,10 7 1 1,24 5 4-16,50-39-1 15,-45 85 1-15,45-85-2 16,55 76 2-16,17-40 1 0,-5-11 0 16,10-9-3-16,-13-4-7 15,5-15-26 1,-69 3-6-16,79-27-2 0,-79 27-2 15</inkml:trace>
  <inkml:trace contextRef="#ctx0" brushRef="#br0" timeOffset="40416.79">32442 6710 47 0,'13'2'40'0,"5"-4"-4"15,-18 2 1 1,66 0-22-16,-16 7-6 0,20-4-2 15,7 1-1 1,7 1-2-16,-3 0-1 0,-9-1-2 16,-7-4-6-1,-65 0-15-15,65 0-14 0,-65 0-2 16,-81-11-4-1,0 1-4-15</inkml:trace>
  <inkml:trace contextRef="#ctx0" brushRef="#br0" timeOffset="40666.79">32052 6363 56 0,'-7'-11'38'0,"7"11"-2"15,-16-7-3 1,16 7-22-16,-13 18-26 0,2-2-15 16,1-3-7-16,-5-1-3 15,-8-14-4-15</inkml:trace>
  <inkml:trace contextRef="#ctx0" brushRef="#br0" timeOffset="47619.8">22723 7302 11 0,'-13'-10'28'0,"13"10"4"16,0 0-4-16,-13-21-8 0,13 21-4 15,-12-15-4-15,12 15-2 16,-15-10-3-16,15 10-1 15,-13-4-2-15,13 4 0 0,0 0-1 16,18 11-2 0,3-4 0-16,10 4 0 15,6 2 0-15,10 2 0 16,8-1-1-16,9-3 1 0,6 0-1 15,4 0 0 1,5-6 0-16,2 0 1 16,2-2-1-16,0-3 1 0,-4-1 1 15,-2-1-1-15,-11-1 0 16,-5 3 0-16,-7-2 0 15,-9-1 0 1,-10 1-1-16,-6 2 0 0,-8-1 0 16,-3 1 0-16,-8 0-1 15,-10 0 1-15,11 6 0 16,-11-6-1-16,5 12 1 0,-5-12 0 15,5 17 0 1,-1-6 0-16,0 0 0 0,-1 0 0 16,1 0 0-1,-1 3 0-15,-1 4 0 16,0 2 1-16,-4 0-1 15,0 5 1-15,-4 5-1 0,-1 2 1 16,-6 5 0 0,2 0-1-16,-5 0 1 0,2 1-1 15,-2 0 1-15,3-5-2 16,1-1 2-16,0-4-2 15,4-6 1-15,1-1 0 16,1-7 0-16,-1-3 0 16,7-11 0-16,-20 14 1 15,5-13-1-15,-1-1 0 16,-8-1 0-16,-6-2 1 15,-8-2-1-15,-11-1 0 16,-10-1 0-16,-11 0 0 16,-11 0 0-16,-10 0-1 0,-6 3 1 15,-4 1 0 1,1 2 0-16,5-2 0 0,5 3-1 15,10 0 1 1,10 0 0-16,10 0 0 0,8 0 0 16,16 0 0-1,5 0-1-15,11 0 1 0,5 3 0 16,15-3-1-16,-13 3 1 0,13-3-1 15,0 0 1 1,0 0 0-16,0 0 0 0,0 0 0 16,0 0 1-1,0 0-1-15,-8-13 1 16,1-1-1-16,1-5 1 15,0-10 1-15,3-6-2 0,2-4 1 16,5-5-1 0,2-1 1-16,3-1-1 15,3 6 1-15,2 1-1 0,-1 7-1 16,1 7 1-16,-4 5 0 15,-1 7 0-15,-9 13-1 16,14-17 1 0,-14 17 0-16,0 0-1 0,0 0 1 15,0 0 0-15,-2 14-1 16,-4 0 1-16,-5 8 0 15,-2 6 0 1,-1 7 1-16,-1 9 0 0,-2 6-2 16,0 2 2-16,0 0-2 0,0 3 2 15,2-7-2 1,3-5 1-16,0-7-1 0,3-11 1 15,3-5 1 1,6-20-1-16,0 0 1 0,0 0-1 16,6-17 0-1,2-8 0-15,5-7 2 0,2-7-3 16,4-4 2-16,0-4-1 0,1 0 0 15,0-3 0 1,-1 3 1-16,-2 2-1 16,-2 4-2-16,-1 4 3 15,-5 7-1-15,-2 2 0 0,1 0 0 16,-5 6 0-1,1 4 0-15,-2 0 1 16,0 1-1-16,-1 3 0 16,1-1 0-16,0 1 0 0,4 5-1 15,12-1 1-15,12 4 0 16,15 2-1-1,12 6 1-15,15 4 0 0,8 6 0 16,14 4-1-16,4 4 1 16,0 3 0-16,-6 5 0 15,-5 0 0 1,-3 0 0-16,-5-2-1 0,-1-4 2 15,-2-2-1-15,-2-4 0 16,-5-2 0-16,0-3 0 16,-11-2-1-16,-6-4 1 0,-12-1 0 15,-9 1 0 1,-11-3 0-16,-7 0 0 0,-13-2 0 15,0 0 0 1,0 0 1-16,0 0-1 0,-19 7 0 16,9-2 1-1,-4 6-1-15,-1 5 0 0,-3 7 0 16,-2 6 0-16,1 3 0 15,-2 7-1-15,4-3 2 16,1 6-2-16,2-2 1 0,1-2-1 16,4-8 1-1,2-2 0-15,-6-6 0 16,-3-4 0-16,-8-4 0 15,-9-7-1-15,-12-1 0 0,-12-5 0 16,-18 3 0 0,-18-7 0-16,-14 2 0 15,-15-2 0-15,-10-4 0 0,-7 0 0 16,-4 0 1-16,2-1 0 15,5-3 0-15,13 0 0 16,16-3 0 0,15 3 0-16,15 1 1 0,15 0-1 15,18 2 0-15,13 1 0 16,8 2 0-16,13 3 0 15,10 2 0 1,0 0-1-16,0 0 1 0,14 0 0 16,-1 3-1-16,1 0 1 0,-2-2 0 15,1-1 0 1,-13 0 1-16,16 0-1 0,-16 0 0 15,0 0 1 1,7-15-1-16,-6 1 1 0,3-3-1 16,3-6 2-1,3-8-2-15,7-5 1 0,1-3-1 16,3-4 1-16,1-1-1 15,1-5 1-15,0 3 0 16,-5 6-2-16,0 1 1 16,-4 4-1-16,-2 6 2 15,0 4-1-15,-3 3 0 0,-1 4 1 16,0 4-1-1,-2 0 1-15,-6 14-1 16,10-18 1-16,-10 18-1 16,9-11 0-16,4 8 0 0,9-1 0 15,15 1-1-15,13 3 1 16,23 0 0-1,19 2 0-15,25-1-1 0,12 3 1 16,9 2 0 0,-1 4 0-16,-3-1-1 0,-9 7 1 15,-14 3 0 1,-16 0 0-16,-20 5-1 0,-12-2 1 15,-14 2 0 1,-8-2 0-16,-6-4 0 0,-7-3 0 16,-5-1-3-16,-13-11-8 0,8 5-22 15,-18-8-7 1</inkml:trace>
  <inkml:trace contextRef="#ctx0" brushRef="#br0" timeOffset="54869.81">23354 7726 26 0,'-9'-13'37'16,"9"13"-12"-16,0 0-4 0,-8-14-5 15,8 14-2 1,0 0-4-16,1-11-5 0,-1 11 0 16,1-14-2-1,1 3 0-15,-2 11-2 0,12-17 1 16,-12 17 0-16,19-18 0 15,-5 4-1-15,0 2 0 16,4-2-1-16,3 0 1 0,6 0 0 16,2-1 0-1,9 1 0-15,6-1-1 16,7 2 1-16,5 2 0 15,6 0-1-15,5 4 1 0,0 0-1 16,3 4 0 0,0 5 1-16,-2-1-1 15,1 8 1-15,0-1-1 0,2 4 1 16,0 4-1-1,6 3 1-15,0 2 0 0,4 4 0 16,-2 4 0 0,0 0-1-16,0 7 1 0,-4-1-1 15,-3 5 2 1,-2 2-2-16,-3 5 1 0,-1 6-2 15,-1 1 3 1,0 3-2-16,-2 7 0 0,0 4 2 16,-2 4-2-16,-4 6 1 0,-7 5 0 15,-5 9 1 1,-6 8-1-16,-4 8 1 0,-10 3-2 15,-4 6 1 1,-6 5 0-16,-7 3 0 0,-4 6-1 16,-4-2 1-1,-6-4-2-15,-3-3 1 0,-3 2 1 16,-1-2-1-16,-1 0 0 15,2-1 0 1,2 0-1-16,3-6 2 0,4 0-1 16,4-4 0-16,5-5 1 15,6-6-2-15,3-10 2 16,5-8-2-1,1-11 2-15,2-6-2 0,2-12 1 16,0-10 0-16,3-9 0 16,1-7 1 62,2-9-1-78,1-7 1 0,-1-5-1 0,0-6 1 0,-2-5-1 0,-2 0 0 0,-6-2 0 0,-4-1 0 0,-7-2 0 0,-6-1-1 0,-4 11 1 0,-2-21-1 15,-3 10 0 1,-3 0 0-16,-1 1 1 0,9 10-2 15,-17-15 1 1,17 15-3-16,-11-6-2 0,-2 1-15 16,13 5-15-16,0 0-5 0,0 0-1 15,-4-14-3 1</inkml:trace>
  <inkml:trace contextRef="#ctx0" brushRef="#br0" timeOffset="55259.81">25924 10967 43 0,'0'0'38'16,"20"-3"-1"0,-6 3-4-16,11 7-24 0,-10-6-4 15,10 9 0-15,-3 0-1 0,5 5-1 16,-3-1-1-1,2 6 0-15,-3-1 0 0,-1 3 0 16,-2-1 0 0,0 2 2-16,-6 1-3 0,0 4 1 15,-7 4 0 1,-2-1 0-16,-6 3-1 0,-4 2 1 15,-8 3-1 1,-5-3 1-16,-8-1-2 0,-6-2-1 16,-1 2-3-16,-13-12-25 15,16 8-9-15,5-15-3 16,11-4-5-16</inkml:trace>
  <inkml:trace contextRef="#ctx0" brushRef="#br0" timeOffset="56140.81">26491 10625 58 0,'-10'-15'41'16,"-3"4"-5"-16,13 11 1 0,-20-7-30 15,22 19-1-15,-3 8 0 0,10 10-2 16,5 12 0 0,6 8-1-16,3 8 1 0,2 11-1 15,4 0 0 1,0 0-1-16,-4-4 0 0,-4-5-1 15,-6-13 0 1,-1-9 1-16,-5-18-1 0,-9-20 0 16,17-8 1-1,-10-22-1-15,-1-18 0 0,-3-11 0 16,4-16-1-16,4-4 0 15,6-8 0-15,6 3 0 16,4 6-1-16,0 6 0 0,3 11-1 16,1 15-1-1,0 17-2-15,-6 6-5 16,2 23-24-16,-27 0-6 15,12 20-3-15,-18-1-2 0</inkml:trace>
  <inkml:trace contextRef="#ctx0" brushRef="#br0" timeOffset="56720.81">26875 10967 25 0,'-11'18'39'16,"11"-18"-2"-16,-8 15-1 15,13-5-14-15,-5-10-8 0,13 8-4 16,-13-8-1 0,21 0-2-16,-4-10-2 0,15 0 0 15,-3-9 0 1,7-6-1-16,-5-4-3 0,2-3 0 15,-6 0-1 1,-2 3 1-16,-12 4-2 0,-11 3 1 16,-9 6-2-1,-8 11 1-15,-6 9 3 0,-5 7-3 16,-3 7 2-16,-4 10-2 0,1 2 3 15,3 7-3 1,8-1 2-16,10 4-1 16,13-5 0-16,9-6 0 15,14-4 0-15,11-11 1 0,13-7 1 16,4-10-1-1,-1-8 0-15,-2-7-1 16,-8-7 1-16,-3-4 0 0,-9-6-2 16,-11-1 0-16,-5 4 0 15,-8 3 0-15,-1 5-1 16,-4 3 2-1,3 6-3-15,-4 15 3 0,18 4 2 16,0 13-3-16,1 9 3 16,2 5-1-16,-3 6 1 15,-1 5-2 1,-5 1 2-16,-5-2-2 0,-8-6 0 15,-5-6-2-15,5-2-2 0,1-27-9 16,-7 14-22 0,9-28-4-16,18-3-3 0,-5-12-4 15</inkml:trace>
  <inkml:trace contextRef="#ctx0" brushRef="#br0" timeOffset="57170.81">28046 10793 56 0,'0'0'38'0,"6"-11"1"0,-6 11-4 16,-14-7-21-16,-10 1-5 16,-5 8-4-1,-16 0-2-15,1 5-1 0,-8 0 1 16,3 9-3-16,4 2 2 15,10 0-2-15,12 1 2 16,20 2-2 0,17 0 3-16,18 0-3 0,10 1 2 15,10-3-1-15,0 1 1 16,2 1-1-16,-9-3 1 15,-7 4 0-15,-14-1 0 16,-15 2 0-16,-18-2-1 16,-12-4-1-16,-14-1-1 0,-11-4-3 15,5 6-4 1,-10-17-27-16,12 2-4 0,6-14-4 15,22 0-3 1</inkml:trace>
  <inkml:trace contextRef="#ctx0" brushRef="#br0" timeOffset="58010.81">28321 10798 43 0,'13'9'43'15,"-12"2"-3"-15,5 13-3 16,-11-2-11-16,5 14-19 0,-10 3 0 16,5 8-2-1,-7-1-3-15,1 4 0 0,3-7-2 16,6-7 1-1,8-11 0-15,8-8-1 0,6-10 0 16,5-10 1 0,6-8-1-16,1-9 0 0,-1-6 1 15,-1-3-1 1,-8-3 1-16,-3 1 0 0,-9 3 0 15,1 2 0-15,-5 5 1 16,-3 5-1-16,-2 2 0 16,-1 14 0-16,2-14-1 0,-2 14 0 15,0 0 0 1,0 0 0-16,0 0-1 15,1 18 1-15,-1-18 0 16,1 15 0-16,-1-15 0 0,0 11 0 16,0-11 0-1,0 0 1-15,-7-11-1 16,6-6 0-16,-2-3-1 0,1-5 1 15,0-3-2-15,0-1 2 16,2 1-2-16,2 3 1 16,2 5-1-1,2 7 1-15,11 3 1 0,3 6 0 16,5 5-1-1,6 5 2-15,3 3-1 0,2 4 1 16,1 8 1-16,-2 2 0 0,-11 4 0 16,-5 3 0-1,-7 1 0-15,-6-2-1 0,-6 0 1 16,-3-1-1-1,-2-10 0-15,1-1-1 16,1-5 1-16,3-12-1 16,0 0 1-16,16 1-1 0,-3-10 1 15,5-2-1 1,-2-6 1-16,5-1-1 0,-1 3-1 15,3-3 1-15,-6 4 0 0,-3 3-1 16,-1 4 1 0,-13 7-1-16,20-10 1 15,-20 10-1-15,15 3 1 16,-15-3 0-16,7 11-1 0,-7-11 1 15,6 22-2 1,-5-8 1-16,3 3-2 16,-5-2-1-16,4 6-1 15,-3-7-3-15,14 12-8 0,-16-12-20 16,13 0-2-16,-11-14-3 15,16 15-3 1</inkml:trace>
  <inkml:trace contextRef="#ctx0" brushRef="#br0" timeOffset="58390.81">29578 10739 47 0,'19'-21'42'0,"-1"2"0"0,-15-9-6 16,-1 10-8-1,-19-11-19-15,3 5-3 0,-15-1-1 16,-2 7-3 0,-5 7-1-16,-3 5 0 0,3 8-2 15,5 9 0 1,11 7 0-16,8 4 0 0,17 11 1 15,12 3 0-15,12 2 2 16,10 5-1-16,7 1 2 16,3 4-2-16,-1-4 2 0,-3 5-1 15,-15-4 0 1,-8 1-1-16,-17-4 0 15,-16-3 0-15,-18-7 0 16,-15-7-1-16,-8-9-1 0,-9-6-1 16,3-7-3-1,-3-14-5-15,20 4-26 16,5-18-5-16,27 0-2 0,12-11-2 15</inkml:trace>
  <inkml:trace contextRef="#ctx0" brushRef="#br0" timeOffset="58620.81">29948 10582 69 0,'0'0'38'15,"0"0"-2"-15,0 0-3 0,-2 22-26 16,-3 11-3-1,-9 5 1-15,0 12-3 0,-1 3 2 16,-4 4-3 0,1-5 1-16,3-4-4 0,7-3-1 15,-8-14-29 1,12-3-3-16,4-28-3 0,-2 11-4 15</inkml:trace>
  <inkml:trace contextRef="#ctx0" brushRef="#br0" timeOffset="59010.81">29775 10843 76 0,'34'-6'39'16,"14"6"-2"-16,5-2-2 16,11 2-28-16,-15 0-3 15,2 1 0-15,-7-2-2 16,-4 2 0-16,-13-1-1 0,-8 3 1 15,-8 4-1 1,-11 4 0-16,-10 5 0 0,-7 5-1 16,-9 8 0-1,-2 5 1-15,2 5 0 0,2 0-1 16,2-3 1-1,15-2 0-15,12-7 0 0,16-6 1 16,12-13 0-16,14-9 0 0,3-15 1 16,6-3-1-1,-2-10 0-15,-4-6 0 0,-11-3 0 16,-9-3-1-1,-14 3-2-15,-10 4 1 0,-8 6-4 16,-13 1 1 0,1 11-5-16,-11 2-1 0,25 14-23 15,-28-7-7 1,28 7 0-16,0 0-4 15</inkml:trace>
  <inkml:trace contextRef="#ctx0" brushRef="#br0" timeOffset="59601.81">30508 10818 64 0,'18'-10'38'15,"2"5"0"1,-12-5-2-16,14 10-19 0,-22 0-7 15,11 10-4-15,-9 8 1 16,5 11-4-16,-9 6 1 16,-2 5-2-1,-3 3 0-15,0 1 0 0,0-9-2 16,-3-7 2-16,-1-14-1 0,11-14 0 15,0 0 0 1,19-25-1-16,7-7 1 0,10-4-1 16,4-3-3-1,1 0 2-15,5 8-4 0,2 2 1 16,3 13-1-1,-17 2-3-15,4 29-8 0,-38-15-20 16,34 30 0-16,-20-10-4 0,4 10 13 16,-30-10 7-1,12 8 13-15,-4-6 8 16,0-8 12-16,13 4 24 15,-14-8 2-15,11 5-4 0,-6-15-8 16,27 14-8 0,-27-14-9-16,35 4-4 15,-13-11-1-15,9 0-1 16,2-8-1-16,0-5 0 0,-4-3-1 15,2-6-2-15,-12-5-1 16,-6 4 1 0,-12 2-2-16,-10 3 2 0,-9 7-3 15,-8 9 2-15,-7 11 0 16,-5 10 1-16,1 8 1 15,-1 6-2 1,7 5 3-16,11 1-2 0,9 0 2 16,16 0-1-16,20-10 0 15,21-1 0-15,20-10 0 16,14-4 0-16,6-3-2 0,2-8-1 15,0 9-7 1,-19-12-26-16,-7 6-5 0,-24-10-3 16,-23 4-3-1</inkml:trace>
  <inkml:trace contextRef="#ctx0" brushRef="#br0" timeOffset="60131.81">27475 9553 38 0,'-25'-6'40'0,"4"-3"-1"0,9 6-3 16,6-8-21-1,24 15-3-15,3-7-4 0,28 6 0 16,12-6-4 0,18 5 0-16,9-5-1 0,13 3-1 15,0-3 0-15,-6 3-3 16,-13 3-2-16,-18-3-5 15,-12 14-27-15,-33-7-1 0,-20 8-5 16,-25-4-3 0</inkml:trace>
  <inkml:trace contextRef="#ctx0" brushRef="#br0" timeOffset="60341.81">27866 9667 69 0,'0'0'40'0,"15"25"-2"0,-12-4-3 15,12 12-28 1,-16 3-2-16,1 14 0 0,-5 0-2 15,1 3-2 1,-3-2-1-16,-3-2-3 0,8-3-6 16,-5-13-25-1,14-5-3-15,1-14-4 0,13-3-5 16</inkml:trace>
  <inkml:trace contextRef="#ctx0" brushRef="#br0" timeOffset="61471.82">28034 10214 47 0,'0'0'42'0,"16"3"0"0,-16-3-6 16,12-17-11 0,10 11-19-16,2-9-2 15,11 0-1-15,4-3-1 0,8-10-1 16,1-1-1-16,0-2 1 15,-3-2-2-15,-9 0 1 16,-10 1-2-16,-12 0 1 16,-10 7 0-16,-11 7 0 15,-11 4 0-15,-8 10 1 16,-7 8-1-16,-4 7 2 15,-4 13-1-15,1 6 0 16,3 5 2-16,8 4-2 16,10 4 1-16,11-4 0 0,14-3 0 15,15-7 0 1,12-11 0-16,10-7 0 0,7-8 0 15,6-10-1 1,-1-11 0-16,-3-2 1 0,-5-7-1 16,-7-2 0-1,-10-1 0-15,-6 4 0 0,-9 5-1 16,-8 7 2-16,-7 14-1 15,0 0 0-15,-5 14 1 16,-4 7-1-16,3 4 1 0,-2 0-1 16,3 3 2-1,1-5-2-15,0-6 1 16,3-4-1-16,1-13 0 15,14 1 1-15,-1-12-1 0,5-11-1 16,5-6 0 0,0-7 0-16,5 3 0 15,2-1-1-15,-1 5 0 0,-5 4 1 16,-1 12-1-16,-2 12 2 15,-2 12-1-15,-3 11 1 16,-4 3 1 0,-2 5 0-16,-1-2 0 0,-3 0 0 15,-3-7 1-15,-2-1-2 16,-1-21 2-16,12 10-2 15,1-16 0 1,5-4 0-16,4-2-1 0,5-9 1 16,3 2-2-16,3-5 1 0,0 6-1 15,-9 0 1 1,-3 1 0-16,-6 5 0 0,-3 1 0 15,-12 11 1 1,0 0-1-16,8-13 1 0,-8 13-1 16,0 0 1-1,0 0 0-15,16 7 0 0,2-4 0 16,1 1 0-16,4-4 0 0,5 0 0 15,4-4 2 1,0-3-1-16,-4-4 0 16,-5 0 0-16,-6 0 1 15,-2 2-1-15,-15 9 0 0,17-1 1 16,-16 19 0-1,-1 11 0-15,-6 13 0 16,2 8-1-16,-3 5 0 16,3 8 1-16,-5-6 0 0,2-3-2 15,0-15 1-15,3-11-1 16,-2-16 1-1,6-12 0-15,-11-15 0 0,8-17-1 16,0-7 0-16,2-14-1 16,2-5 0-16,4-3-1 15,9 4-1 1,4 5 0-16,10 8 0 0,9 11 1 15,10 12-1-15,2 11 2 16,4 12 0-16,-1 4 0 16,-6 7 1-16,-5 8 1 0,-16 1 0 15,-14 0 1 1,-19-1-1-16,-14-3-1 0,-12 2-2 15,-14-11-24 1,5 8-7-16,-6-14-7 0,10 1-3 16,6-10-5-1</inkml:trace>
  <inkml:trace contextRef="#ctx0" brushRef="#br0" timeOffset="62891.82">30109 9740 59 0,'0'0'41'0,"-1"-12"-2"16,1 12-1-1,-9-14-23-15,9 14-6 0,0 0-2 16,-9 14-3-16,1 0-1 16,0 5-1-16,-4 9-1 15,0 7 1-15,-4 5-2 0,1 2 1 16,1 1 0-1,1-2-1-15,6 0-2 0,0-8-2 16,8 3-5 0,-11-15-27-16,19-10-3 0,-9-11-2 15,14-8-5 1</inkml:trace>
  <inkml:trace contextRef="#ctx0" brushRef="#br0" timeOffset="63191.82">29866 9645 69 0,'-10'-27'39'15,"0"1"-1"-15,13 5-4 16,-1-5-26-16,26 13-2 0,8 2-3 16,18 5 0-1,11 6 0-15,11 10 0 16,6 7-1-16,8 9 1 0,-10 10-1 15,-4 9 1-15,-20-1-1 16,-18 6 0-16,-24 0 0 16,-23-1-1-1,-25-6 1-15,-19-10-2 0,-18-5 0 16,-7-6-1-16,-1-1-3 15,1-18-5-15,25 6-26 16,2-14-6 0,30 1-1-16,17-9-5 0</inkml:trace>
  <inkml:trace contextRef="#ctx0" brushRef="#br0" timeOffset="63431.82">30859 9661 66 0,'-12'-4'38'0,"3"18"-1"16,-3 7-1-16,8 22-28 15,-8 3-4-15,1 12-1 16,-10 3 0-16,3 2-2 15,1-5-3-15,-2-12-9 16,10-6-22-16,-2-12-4 16,12-13-3-16,-1-15-1 15</inkml:trace>
  <inkml:trace contextRef="#ctx0" brushRef="#br0" timeOffset="63831.82">30756 9660 81 0,'14'-28'41'16,"21"6"-2"-1,4-5 0-15,11 9-33 0,-5 3-1 16,5 4-2 0,2 4-1-16,-5 7 0 0,-5 4-1 15,-15 7-2-15,-14 6 0 0,-14 4 1 16,-10 4 0-1,-14 1-1-15,-11 5 0 0,-6-2 0 16,-6 0-1 0,-4-4 1-16,7 0-1 0,6-4 0 15,14-3-1 1,11-4 1-16,27 1 2 15,13-2 0-15,18-2 0 16,15 4 1-16,7-2 0 0,6 2 0 16,-1 3 0-16,-8 5 1 15,-22 1 0 1,-15 4 0-16,-24-3 0 0,-23 1-1 15,-17-2 1-15,-22-2-3 16,-8-4-2-16,-16-8-27 16,9-2-7-1,2-5-4-15,18-7-5 0</inkml:trace>
  <inkml:trace contextRef="#ctx0" brushRef="#br0" timeOffset="65822.82">23832 7364 0 0,'-25'-13'34'0,"11"4"3"0,14 9-5 15,-29-21-10-15,29 21-3 16,-16-15-6-16,16 15-3 15,0 0-3 1,0 0-3-16,14-10-1 0,-3 13-1 16,5 1-1-16,5 1 0 0,6 0-1 15,6 1 1 1,9-2-1-16,7-3 0 0,7-1 0 15,7 0 0 1,1-3 1-16,2-1-1 0,-4 2 0 16,-3-1 0-1,-11 1 1-15,-8 2-1 0,-10-2 0 16,-9 4 1-16,-7-2-1 15,-14 0 0-15,16 7 0 16,-16-7 0-16,4 13 0 16,0-2 0-16,-2 4 2 15,4 7-1-15,-1 3-1 16,1 5 1-16,0 4 0 15,-3 7 0-15,-2 4 0 16,0 5 0-16,-4 0 0 16,-3 0-1-16,-3 0 1 15,-2-2-1-15,-2-4 1 0,1-4-1 16,-1-6 1-1,0-8 0-15,0-8-1 0,-3-3 1 16,-1-8-1 0,-6-4 1-16,-2-7-1 0,-5-2 1 15,-3-1-1 1,-3-1 0-16,-2 1 0 0,-4 3 0 15,1 0 0 1,-1 4-1-16,-4 1 1 0,0 5 0 16,-2-1 0-16,-1-1-1 0,1-1 1 15,0 1 0 1,4-4-1-16,6 0 0 15,6 0 1-15,5-4-1 16,7 1 0-16,6-1 0 0,14 4 0 16,-17-4 0-1,17 4 0-15,0 0 0 16,0 0 0-16,0 0 0 0,19 7 0 15,0-3-1-15,7 0 1 16,9-1 1-16,7-2 0 16,10-1 0-1,5 0-1-15,3-1 2 0,1-2-1 16,0 2 0-16,-3-2 0 15,-4 3 0-15,-6 0 0 16,-5 4-1-16,-5-1 1 16,-9 0 0-16,-3-2 0 0,-9 2 0 15,-3 0 0 1,-14-3 0-16,12 1 1 15,-12-1-1-15,0 0 1 0,0 0-1 16,0 0 0-16,0 0 0 16,8-14 2-16,3 6-2 15,0 0 0 1,6-5 0-16,0-2 1 0,4-6-1 15,1-4 1-15,-2-3 1 16,1-12-2-16,-3 0 1 16,-6-6 0-1,-3 0 0-15,-2 3-1 0,-2 1 1 16,-4 8-1-16,-1 5-1 0,-5 8 2 15,4 8 0 1,1 13-1-16,-5-15 0 0,5 15-1 16,-15-3 0-1,-4 0 0-15,-6 3-1 0,-8 3-2 16,-15-8-7-1,-2 7-21-15,-15-4-7 0,-2-3-3 16,-6-3-2-16</inkml:trace>
  <inkml:trace contextRef="#ctx0" brushRef="#br0" timeOffset="66582.82">24483 7024 27 0,'0'0'40'0,"0"0"-3"16,0 0-1-1,11-2-19-15,-11 2-6 0,0 0-3 16,-12 20-4-16,10 1-1 15,-4 1-1-15,-1 10 0 16,-1-1-1-16,2 5 2 0,-2-3-2 16,3-1-1-1,-1-3-3-15,0-8-2 16,12 0-27-16,-6-21-5 15,0 0-2-15,0 0-4 0</inkml:trace>
  <inkml:trace contextRef="#ctx0" brushRef="#br0" timeOffset="66942.82">24683 6942 30 0,'-13'5'36'16,"13"-5"-2"0,-8 23-1-16,1-12-23 0,7 10-4 15,-10-3 2 1,10 4-3-16,-8-2 1 0,7 3-2 15,-5-6 0 1,5 0-1-16,0-5 0 0,5 2 1 16,-4-14-1-1,18 18 1-15,-3-14-1 0,5 3-1 16,-1-3-1-16,7-1 0 15,1 1-2-15,0-4-2 16,4 3-2-16,-7-10-18 16,11 7-13-16,-7-7-3 15,6-1-5-15,-7-5 2 0</inkml:trace>
  <inkml:trace contextRef="#ctx0" brushRef="#br0" timeOffset="67242.82">24910 6892 37 0,'0'0'39'0,"0"0"-4"15,13 17 1-15,-13-17-22 0,3 36-5 16,-8-8-1 0,5 12-2-16,-9 7-1 0,0 6 0 15,-5-3-2 1,1 3-1-16,-3-4-2 0,3-2-2 15,6 1-23 1,-8-16-12-16,12-8-4 0,-1-13-4 16,4-11 0-1</inkml:trace>
  <inkml:trace contextRef="#ctx0" brushRef="#br0" timeOffset="71143.83">28113 11895 77 0,'12'9'41'0,"-8"5"-4"15,4 15-1-15,-14 3-30 16,0 19-1-16,-11 5-1 0,-3 8 0 16,-3 0-1-16,0 1-1 15,1-8-1 1,2-7-2-16,7-11-1 0,3-10-3 15,18-4-18-15,-8-25-12 16,11 0-3-16,-9-20-4 16,3-5-1-1</inkml:trace>
  <inkml:trace contextRef="#ctx0" brushRef="#br0" timeOffset="72083.83">27899 11957 85 0,'13'-37'39'15,"2"-6"-3"-15,15 12 1 0,-1-4-29 16,11 10-3-1,0 3-1-15,7 9-2 0,-1 6-1 16,3 10 0 0,-7 11-1-16,-2 5 0 0,-11 8 0 15,-12 5 1-15,-15 0-1 16,-15 4 0-16,-21 0 0 15,-15-4 1-15,-12-2-1 0,-5-3 0 16,1-8 0 0,3-2-1-16,12-3 1 15,16-7-1-15,34-7 1 16,0 0-1-16,23 15 1 0,14-6 0 15,8 5-1 1,4 6 1-16,4 8 0 16,-6 8 0-16,-12 7 1 0,-12 3 0 15,-12 2-1-15,-16-1 1 16,-11-4 0-16,-13-6 0 15,-7-10 0 1,-8-11 0-16,-1-11-1 0,2-8 0 16,6-6 0-16,7-8 0 15,10-2-1-15,4 1 0 16,14 4 0-16,2 14 1 0,23-14-1 15,0 14 1 1,3 7-1-16,3 0 1 0,-1 4 0 16,3-2 1-1,-3-2 0-15,0-2-1 0,2-5 1 16,5-7 0-1,3-9 0-15,7-5-1 0,3-8 0 16,5-3 1 0,-2-4-2-16,-1-2 1 0,-7 1 0 15,-8 0 0-15,-10 8-1 16,-14 2 1-16,-11 11 0 15,-12 6-1-15,-13 13 1 16,-5 8-1-16,-7 7 1 16,0 10-1-16,-1 8 2 15,5 7-1-15,11 0 0 16,10-1 1-16,13-4 0 15,15-4-1-15,12-11 1 16,11-7-1-16,14-10 1 16,10-10 0-16,4-12-1 0,1-7 0 15,-3-11-1 1,-2-9 1-16,-8-7-1 0,-9-16-1 15,-13-4 0 1,-11-7 0-16,-8 4 1 0,-8 2 0 16,-5 6 1-1,-4 10-1-15,-1 14 1 0,-4 20-1 16,8 21 1-16,-12 12 1 15,6 25-1-15,-1 18 0 16,-2 16 0-16,-4 14 1 0,-5 8 1 16,-3 7-1-1,-6 0 1-15,-2-4-1 16,-7-12 0-16,5-12-1 15,0-16-1-15,5-17-3 0,19-9-13 16,7-30-18 0,1-16-2-16,14-18-5 15,14-3-3-15</inkml:trace>
  <inkml:trace contextRef="#ctx0" brushRef="#br0" timeOffset="73033.83">29161 12259 80 0,'23'-16'41'16,"2"5"-3"-16,-12-3-1 15,3 11-28 1,-16 3-2-16,-1 12-3 0,-11 6 0 16,-4 10-3-16,-4 3 0 0,-2 5 0 15,-2-1 0 1,7-2 0-16,4-5 1 0,10-10-2 15,15-11 2 1,9-13-1-16,6-6 0 0,4-9-1 16,0-3 1-1,-4-3-1-15,-6-1 0 0,-10-2 0 16,-11 5-1-16,-8 5-1 0,-5 3 0 15,-3 4 0 1,0 7-1-16,2-1 0 16,14 7 0-16,0 0 1 15,0 0 1-15,21 2 0 0,4 0 1 16,7 2 1-1,6 1 1-15,2 1-1 16,-2 4 1-16,-3-1 0 16,-7 5 0-16,-4 0 0 0,-8 2 0 15,-7 2-1-15,-4-4 1 16,-6 1-1-1,1-15 0-15,-2 15 0 0,2-15 0 16,0 0 0-16,13-12 0 16,5-2 0-16,3 0-1 15,10-4 0 1,1 0 0-16,6 2 0 0,5 2-1 15,1 2-1-15,0 5-1 16,-7 2-1-16,2 9-3 16,-14-4-1-16,4 14-8 0,-29-14-21 15,15 20-1 1,-23-7-3-16,0 15 0 0,-12-10 18 15,9 10 16 1,-6-4 7-16,-2-6 12 0,15 7 25 16,-7-11 1-1,12 4 2-15,-1-18-3 0,6 13-15 16,-6-13-10-16,11-8-5 15,5-3-1-15,7-2-3 16,2-5-1-16,5-2-1 0,8-5 0 16,0 2 1-1,0-3-2-15,-4 3 1 16,-7 3 0-16,-5 2-1 15,-9 4 1-15,-10 1-2 0,-3 13 1 16,-27-8-1 0,0 11 0-16,-8 5 0 15,-5 6 0-15,-3 4 0 0,2 7 2 16,10 3-1-16,8 1 1 15,10-1 0-15,16-2 0 16,13-2 0 0,16-2 0-16,9-4 1 0,12-8-1 15,3-3 1-15,4-3-1 16,0-2-1-16,-5 0 0 15,-2-1-1 1,-6 5-3-16,-16-1-5 0,6 22-18 16,-28-9-13-16,-2 3-3 0,-15-1-4 15,-7 2-2 1</inkml:trace>
  <inkml:trace contextRef="#ctx0" brushRef="#br0" timeOffset="93397.86">24206 7531 0 0,'-10'-4'28'0,"10"4"2"0,-20-14-9 16,20 14-4 0,0 0-3-16,0 0-3 0,-1-10-1 15,14 13-3 1,-1-4 0-16,12 6-3 0,-2-2 0 15,12 5 0-15,5-1-1 16,9 7-1-16,5-3 1 16,8 7-2-16,3-1 0 0,7 2 2 15,0 4-3 1,6 0 2-16,-2 1 0 15,-1 2-1-15,-6-1 1 16,-4 3-2-16,-8 1 2 16,-5 3-1-16,-7 0 0 15,-9 4-2-15,-7 9 1 16,-3 3 1-16,-4 6-2 0,-1 3 2 15,1 3-2 1,-1 1 2-16,0 0-2 0,1 0 2 16,0-4 1-1,-1 0-1-15,-1-7 1 0,-3 3 0 16,-3 1 1-1,-2 2-2-15,-2 2 1 0,-3 2-1 16,-4 2-1-16,1-1 0 0,-3 3 0 16,0-4 1-1,0 0-2-15,-2-3 2 0,2-5-1 16,0 1 1-1,0-7 0-15,0-3-1 0,-1 0 0 16,0-3 0 0,-1-1 1-16,-1-7-1 0,1 0-2 15,-4-7-3 1,13 3-27-16,-14-19-4 0,7-9-3 15,-1-16-5-15</inkml:trace>
  <inkml:trace contextRef="#ctx0" brushRef="#br0" timeOffset="95058.86">25143 7906 19 0,'19'0'35'16,"3"4"-1"-16,5 5-1 0,-2-1-22 16,12 13-3-1,-12 1-1-15,6 10-3 16,-6 1-1-16,3 10-1 15,-7 3 0-15,-2 4 0 0,-4 0 0 16,0 1 0 0,-5-2 0-16,1 5 2 15,-6-8-1-15,6 4 1 16,-2-3-1-16,3 5 0 0,1-2 1 15,3 5-2-15,1 2 2 16,2 1-1 0,-2 5-3-16,2-2 2 0,-3 0-2 15,1-3 1-15,-3 2 0 16,0-6 0-16,-2-1 0 15,0-2 0 1,-1-2 0-16,1-2-1 0,-1 2 1 16,1 2-1-16,0 2 0 15,1 0 0-15,0 1 0 16,1 0 0-16,-1 0-1 0,-2-1 2 15,0 1-1 1,0-1 0-16,-4 0 0 0,-1-2 1 16,-2 2-1-1,-4 4 0-15,-2 0 0 16,-4 4 0-16,0 3 0 15,-3-3-1-15,0 0 0 0,-3 0 1 16,2-1 0-16,2-6 0 16,1-4-1-16,3-4 1 15,0-1 1-15,4 0-2 0,1-4 2 16,2 3-1-1,1-4 1-15,2 0-1 16,2 2 0-16,2-3 0 16,4-6 0-16,3 0 0 0,6-5 0 15,2 0 0 1,2-7 0-16,3 1 0 15,-3-8 1-15,1-3-1 16,-2-4 0-16,-3-4 0 16,-6-3 0-16,0-3 0 0,-3-4 0 15,0-1 0 1,1-2-1-16,0 1 1 0,-2 0 0 15,0 0-1 1,-3 0 1-16,-10 9 0 0,15-21 0 16,-15 21-1-1,0-20 1-15,0 20-1 0,-11-20 1 16,2 10-1-16,0-1 1 0,9 11 0 15,-21-22 0 1,12 10 0-16,-2 0 0 0,2 1 0 16,-2 0 1-1,-1 0-2-15,2 1 2 0,-1-1-2 16,11 11 1-1,-20-14 0-15,20 14 0 0,-16-8-1 16,16 8 1 0,0 0 0-16,0 0 0 0,0 0 0 15,8 15 0-15,5-1 0 16,3 1 0-16,2 6 0 15,3 2 0-15,0 2 0 16,-2 3 0-16,-1-1 0 16,-5-1 0-16,-5 2 0 15,-4-3 0-15,-5 0 0 16,-8 0 0-16,-5-3 1 15,-9 2-1 1,-5-1 0-16,-5-2 0 0,-3 0 1 16,-5 0-2-16,-2-6 2 0,3 2-1 15,2-6 0 1,8-2-1-16,4-3 1 0,7 0-2 15,3-12-8 1,16 6-21-16,7-15-6 0,6-14-3 16,-1-17-4-1</inkml:trace>
  <inkml:trace contextRef="#ctx0" brushRef="#br0" timeOffset="96038.87">24946 7674 27 0,'10'18'31'16,"2"3"-3"-16,-1 1-15 15,15 14-2-15,-3-4 1 0,12 17-3 16,-1-5-2 0,11 9-1-16,-7 3-1 15,6 6-1-15,-7-1-2 0,1 3 1 16,-5-3-1-16,-5 6 0 15,-6-5 1-15,-2 5 0 16,-5 1 1 0,1 4-2-16,-7 2 1 0,1 2-1 15,-4 1 0-15,1-1 0 16,-1-1-2-16,1-3 1 15,4-4 1 1,1 0-1-16,1-4 0 0,3-4 2 16,-1-3-2-16,2 4 0 0,-3-4 1 15,-1 1-2 1,-6-1 1-16,-4-1 0 0,-1-1-1 15,-5-5 0 1,0 4 0-16,-2-5 1 0,1-2-1 16,1-1 0-1,2-3 0-15,1-3 0 0,2-1 1 16,2 3-1-16,1-3 1 0,3 1-1 15,-3-4 1 1,5 6-1-16,-3 2 0 16,2 2 0-16,0 1 0 15,0-1 0-15,-1-3 0 0,-1 0 0 16,1-4 0-1,-1-4 0-15,1-6-1 16,0-7 1-16,1 0-2 16,-2-5-1-16,5 1-6 15,-12-18-23-15,14 18-4 0,-14-18-5 16,10-19-4-1</inkml:trace>
  <inkml:trace contextRef="#ctx0" brushRef="#br0" timeOffset="97318.87">22460 7271 9 0,'-19'0'34'0,"-3"-1"2"16,6 2-2-16,-5-10-15 0,21 9-4 15,-13-4-5 1,26 4-4-16,2-5-2 0,17 5 0 16,11 0-3-16,12 0 0 15,13-2-1-15,8 4 0 16,10-2 0-1,1 2 0-15,8-1-1 0,1 1 1 16,4 0 0-16,4-2 0 16,3 3 0-16,2 1 0 15,5 2-1-15,2 2 1 0,-2 1 0 16,-5 3 0-1,-6 1 0-15,-9 2 0 0,-11 1 0 16,-10-2 0 0,-12 0 0-16,-8-3 0 0,-8 0 0 15,-7-4 1 1,-9-2-1-16,-5 0 0 0,-1-2 0 15,-4 1 0 1,-3-3-1-16,-4 4 1 0,-12-5 0 16,13 13 0-16,-13 0 0 0,-5 1 1 15,-6 4-1 1,-3 4 1-16,-6 5-1 15,0 3 1-15,-2 3-1 16,1 2-1-16,2 4 2 0,4-3-2 16,3 4 2-1,5-1-1-15,1-3 0 16,2 0-1-16,-2-2 2 0,-6-4-1 15,-3-2 0-15,-8-2 1 16,-5-6-1-16,-8-5 0 16,-8-1 0-1,-13-6 1-15,-11-1-1 0,-10-4 0 16,-10-3 0-16,-9-3-1 15,-11 3 1-15,-7-4 0 16,-5-3 0 0,-1 2 0-16,3-1-1 0,1 3 1 15,6-4 0-15,5 2 0 0,6-1-1 16,4 5 1-1,3 0 0-15,4 2 0 0,3 0-1 16,2 2 0 0,6 3 0-16,4-4-1 0,12 5 0 15,9-4-1 1,14 3-2-16,4-12-9 0,23 6-20 15,12 0 0 1,-4-14-5-16,7 0 2 0</inkml:trace>
  <inkml:trace contextRef="#ctx0" brushRef="#br0" timeOffset="97569.87">22359 7413 15 0,'6'-32'37'15,"-6"4"-3"1,0 5-1-16,-7-1-19 0,7 24-2 16,-16-3-5-1,9 23-2-15,-6 8-2 0,1 9-1 16,-6 8 0-1,-3 7 0-15,-7 9 0 0,1 3 1 16,-5-3-2-16,4-4-5 16,12 4-25-16,-3-11-6 15,19-8-3-15,12-13-4 16</inkml:trace>
  <inkml:trace contextRef="#ctx0" brushRef="#br0" timeOffset="106910.88">22386 12459 49 0,'-15'2'39'15,"15"-2"-4"1,-20-2-2-16,20 2-22 0,-12 2 0 15,12-2-4 1,0 0 0-16,26 18-3 0,6-13 0 16,22 5 0-1,16 0 0-15,27-2-1 0,21 0 0 16,19-1-1-16,13-3 0 0,8-1 0 15,1-3-1 1,1 2-1-16,-9-5 1 16,-12 3-1-16,-16 0 0 15,-13-1 0-15,-19 1 0 0,-12 0 0 16,-13 1 0-1,-14 2 0-15,-11 0 1 16,-8 3-1-16,-10 3 0 0,-4 6 1 16,-3 2 0-16,-5 5 0 15,-6 10-1-15,-2 10 1 16,0 10-1-1,2 9 1-15,4 12-1 0,2 9 1 16,8 11-1-16,6 6 1 16,6 2-1-16,5-4 0 15,0-7 0 1,-3-9 0-16,-9-13-1 0,-9-13 1 15,-17-18 0-15,-22-16 0 0,-27-16 0 16,-30-14-1 0,-25-9 2-16,-24-7-1 0,-22-5 0 15,-19 0 0 1,-12 5 0-16,-3 3 1 0,4 6-1 15,5 7 0 1,10 3 1-16,11 7-1 0,11 6 0 16,11-2 1-1,12 2-1-15,12 2 0 0,13-1 0 16,14-2 0-16,16-1 0 15,10-4 0-15,13-4 0 16,10-5 1-16,8-8-1 0,7-5-1 16,4-2 1-1,5-8 0-15,-1-1 1 16,3-7-2-16,3-4 1 15,3-4 0-15,3-3 0 0,7-5 0 16,8-2 0 0,1-1-1-16,7-4 1 15,0-4-1-15,3 3 0 0,-1 4-1 16,1 8-4-16,-16-3-15 15,8 18-18-15,-4 2-2 16,1 15-5 0,-1 8-2-16</inkml:trace>
  <inkml:trace contextRef="#ctx0" brushRef="#br0" timeOffset="107610.88">24338 12557 45 0,'0'0'41'0,"11"4"-3"16,-11-4-1-1,0 0-20-15,0-17-7 0,11 13-1 16,0-7-4 0,17 4 0-16,8-3-2 0,18 5-1 15,12 2-1 1,12 3-1-16,13 2 0 0,7 4 0 15,1 4 1 1,-3 1-1-16,-8 1 0 0,-10 0 1 16,-16 2 0-16,-14 1 0 0,-15 0 0 15,-11 6 0 1,-11 4 0-16,-5 10 0 15,-11 10 0-15,-1 9 0 16,-5 8 0-16,0 8-1 0,-6 6 1 16,0 0 0-1,0 2-1-15,0-7 1 16,1-9-1-16,1-6 1 0,2-13-1 15,1-9 1-15,-7-12-1 16,-8-6 1-16,-9-13-1 16,-9-3 1-1,-8-2-1-15,-9-1 1 0,-11 1-1 16,-5 4-1-16,3 9-3 15,-1-4-7-15,20 18-25 16,-5-10-5 0,14-3-2-16,1-10-4 0</inkml:trace>
  <inkml:trace contextRef="#ctx0" brushRef="#br0" timeOffset="108970.88">27797 13147 71 0,'0'0'41'16,"-1"-22"-2"0,1 22-3-16,0 0-22 0,-8 29-4 15,-4 0-5 1,4 15-1-16,-7 11-1 0,-1 12-1 15,-4 4-2 1,1-1 0-16,2-4-2 0,1-7-2 16,7-7-2-16,-2-22-27 15,14-8-4-15,-3-22-5 16,11-28-1-16</inkml:trace>
  <inkml:trace contextRef="#ctx0" brushRef="#br0" timeOffset="109830.88">27621 13154 50 0,'-7'-41'41'0,"13"8"-2"0,1-2-3 15,19 15-13 1,-2-3-14-16,18 9-4 0,2 5-2 16,13 6-1-1,1 8-1-15,2 8 0 0,-5 8-1 16,-8 8 0-1,-16 6 0-15,-17 1-1 0,-20 3 1 16,-20-4-1 0,-15 0 1-16,-13-5-1 15,-6-5 1-15,0-9-1 0,8-4 2 16,10-5-1-16,15-4 0 15,27-3 1-15,0 0-1 0,34 1 0 16,6 6 0 0,7 4 0-16,4 9 0 15,-2 6-1-15,-4 9 1 16,-11 7 0-16,-15 3 0 0,-11 0 0 15,-16-3-1 1,-14-4 1-16,-11-8 0 16,-6-8 1-16,-2-10 0 0,2-8 0 15,5-9-1-15,9-5 1 16,15-7-1-16,22-5 1 15,18-3 0 1,16 0-1-16,13-2 0 0,14 1 0 16,7 1 0-16,4-2 0 15,-1 4 0-15,-9-1 0 16,-12 5 0-16,-11-1 0 0,-15 1-1 15,-15 1 1 1,-19 5 0-16,-15 5-1 0,-13 6 1 16,-8 9 0-1,-9 7-1-15,-5 13 1 0,-2 5 1 16,7 9-1-1,9 3 0-15,13 3 1 0,16-6-1 16,17-4 1 0,16-9-1-16,17-10 1 0,11-13-1 15,12-8 1-15,4-12 0 0,2-8-1 16,-6-7 0-1,-5-4 0-15,-5-6 1 16,-8-1-1-16,-8-2 0 16,-11-2-1-16,-10 5 1 0,-9 2-1 15,-10 4 1 1,-8 4 0-16,-6 6-1 15,-6 7 1-15,-2 6 0 16,1 10 1-16,0 9-1 0,6 12 1 16,3 13-1-16,5 12 1 15,1 9 0 1,1 8 0-16,-4 5-1 0,-5 2 1 15,-1-7-1-15,-4-6 0 16,0-8-2-16,-2-14-1 16,8-6-4-1,-8-21-13-15,19-7-14 0,0 0-6 16,22-2 0-16,-8-16-2 0</inkml:trace>
  <inkml:trace contextRef="#ctx0" brushRef="#br0" timeOffset="110631.89">28882 13617 45 0,'34'-34'39'0,"3"9"-1"0,-9-2-2 16,6 18-15-1,-17-12-7-15,5 17-6 0,-22 4-3 16,22-4-1 0,-22 4-1-16,11 14-1 0,-9-1-1 15,-1 3-1-15,2 2 0 16,1 0 0-16,2-2 0 15,3-4-1-15,3-5 1 0,0-6 0 16,5-8 0 0,-3-6 0-16,0-8 0 15,-6-2 0-15,-2-5-1 16,-5 0 1-16,-3-1 0 0,-2 1 0 15,1 4 0 1,4 0 0-16,6 6 0 16,7 3-1-16,9 5 1 0,10 4 1 15,6 5 0-15,3 4 0 16,1 6-1-16,-1 6 2 15,-9 4-1 1,-6 5 0-16,-11 3 0 0,-10 3 0 16,-8 0-1-16,-7-2 1 15,-2-3 0-15,-1-5 0 16,1-5 0-16,11-15 0 0,0 0 0 15,6-12-1 1,15-10 1-16,10-2 0 0,3 1-1 16,7-4-1-1,5 4 1-15,-2 2-1 0,1 10-1 16,-8 4-1-1,-3 7-1-15,-5 0-1 0,1 10-4 16,-15-10-7 0,11 14-20-16,-13-8-3 0,5 13-1 15,-12-7 0-15,12 17 21 16,-15-12 11-16,4 4 9 15,6 5 10-15,-11-9 24 16,12 4 4-16,1-11-2 16,13 4-3-16,-5-21-15 15,21 8-8-15,-7-15-4 16,6 1-3-16,-3-6 0 15,0 0-2-15,-10-3 0 16,-6-2-1-16,-12 3 0 16,-12 0-2-16,-10 5 1 0,-8 5 0 15,-12 6-1 1,-5 5 0-16,-4 9 0 0,2 8 1 15,2 5 0 1,11 12 0-16,12 1 0 0,18 5 1 16,22-2 0-1,18-1-1-15,17 1-2 0,2-15-11 16,12 6-23-1,-17-19-3-15,-12-7-3 0,-31-14-6 16</inkml:trace>
  <inkml:trace contextRef="#ctx0" brushRef="#br0" timeOffset="111441.89">24693 13063 80 0,'0'0'39'0,"25"5"-2"16,-6-6-1-16,21 4-30 15,7-1-3-15,20 0-1 16,19-1-1-16,23 1-1 0,16-4 0 16,10 0 1-1,8 1 0-15,1-1 1 0,-1 0-1 16,-4 4 0-1,-9 2 0-15,-14 5 0 0,-8 0 0 16,-11 6-1 0,-9 1 0-16,-9 1-1 0,-9-3 1 15,-11 1-1 1,-9-3 1-16,-8-4 0 0,-9-7-1 15,-10-8 0-15,-12-4 1 16,-10-9 0-16,-13-3 0 16,-11-7 1-16,-12-6-1 15,-10 0 1-15,-5 2 0 16,-3 5 0-16,2 1 0 15,7 7 0-15,7 6-1 16,13 8 1-16,24 7-2 16,8 14 1-1,28 5 0-15,16 7 0 0,11 3 0 0,5 8 0 16,7 3 0-16,-1 1-1 15,-8-2 2 1,-12-3-2-16,-17-3 2 0,-19-3-1 16,-19-3 1-16,-18-8 0 15,-24-3 0-15,-19-2 1 16,-16-2-1-1,-5 1-1-15,1 1-3 0,0-3-27 16,21 9-6-16,11-11-5 0,30-6-6 16</inkml:trace>
  <inkml:trace contextRef="#ctx0" brushRef="#br0" timeOffset="115005.89">21215 2965 13 0,'7'-15'20'0,"-7"15"0"0,8-12-3 15,-6 1-3 1,-2 11-1-16,7-19 0 16,-7 19-2-16,2-18-1 15,-2 18-1-15,3-15 1 0,-3 15-2 16,0 0-1-1,11-5 0-15,-11 5-2 16,0 0-1-16,0 0-1 0,9 15-1 16,-9-15 0-16,5 18-1 15,-3-5 1-15,2 2 0 16,-2-2 0-1,3 3 0-15,-3-3 0 0,3 2 2 16,-1 0-1-16,1 1 1 16,-3-2-2-16,1 1 1 15,-3-1-1-15,1 3 1 0,-1-1-2 16,1 1-1-1,-1-1 1-15,3 0-1 0,-1-2 1 16,1 2-1 0,-1-1 1-16,1 0-2 0,-1-2 1 15,-2 4 0 1,-2-3 0-16,-1 3 0 0,-2 2 0 15,0 2-1 1,0 1 2-16,-2 2-2 0,2 5 1 16,-1 4 0-16,2 2 0 0,0 2 0 15,-1-4 0 1,-1 2 0-16,-1 2-1 15,-1-4 1-15,-1-1 0 16,-2-3 0-16,0 0-1 0,2 0 1 16,0 2 0-1,2 0-1-15,2-1 1 16,3 2-1-16,0 0 1 15,2-1-1-15,2 0 1 0,-1-2-1 16,-1 0 1-16,0-1 0 16,-1-1 0-1,-2-4 0-15,2 1 0 0,0-1-1 16,2 1 1-16,1 1 0 15,2 1 0-15,2 1 0 16,1-2 0 0,1 4 0-16,-1 0 0 0,0-3 0 15,-1 0-1-15,-1-3 1 0,-1 1 0 16,0-1 0-1,-1-3 0-15,1 3 0 0,1-2 0 16,-1 3 0 0,1-1 0-16,1 0-2 0,0 0 3 15,-4 1-3 1,2 1 2-16,-2-3-1 0,-3 3 1 15,2-3-1 1,-1 0 0-16,-1 1 1 0,0-2 0 16,1 3 0-16,-2-5 0 15,2 2 0-15,2-1 0 16,-1 0 0-16,-1 1-1 0,2-1 1 15,-1 2 0 1,1 0 0-16,-1 0-1 16,-1 1 1-16,1 0 0 15,0 0 0-15,-1-1-1 0,0 0 1 16,1-3 0-1,-1-1 0-15,1 2 0 16,-1-2 0-16,-1 1-1 0,1-1 1 16,-1 0 0-1,1 1 0-15,1 1 0 0,0 0 0 16,2 1 0 46,0 1 0-62,1-2-1 16,-1 2 2-16,1-2-2 0,-1-2 2 0,0 4 1 0,-2-4-2 0,1-1 2 0,-1 0-2 0,2 0 2 0,-1-1-1 15,1 0 1-15,0 0-2 0,-1-1 0 16,1 1 0 0,-1-4 0-16,0 4 1 0,2-3-1 15,-2-2 0 1,2 1-1-16,-1 1 1 0,3 3 0 15,1 0-1 1,0 0 1-16,-1 2-1 16,2 1 0-16,-1 1 0 0,-1 3-1 15,-2-3 1-15,-1 3-1 16,-4-5-1-16,2 7 0 15,-3-7-2-15,7 14-12 16,-5-15-16-16,14-2-7 16,2-8-3-1,10-9-2-15</inkml:trace>
  <inkml:trace contextRef="#ctx0" brushRef="#br0" timeOffset="115856.89">22093 3709 40 0,'-12'3'26'16,"12"-3"-23"-16,0 0-3 16,0 0-26-1,22 9-3-15</inkml:trace>
  <inkml:trace contextRef="#ctx0" brushRef="#br0" timeOffset="118026.9">21324 5897 27 0,'0'0'31'16,"0"0"-3"-16,0 0-9 15,17 13-3-15,-17-13-4 16,0 0-4-16,0 0-1 0,6 14-2 16,-6-14-2-1,0 18 0-15,0-18 0 0,1 20-1 16,-2-8 0-1,2 2 0-15,-1-3 0 0,1 2 0 16,-1-1 0 0,2 2 0-16,-2 0 0 0,4 4-1 15,0 3 0 1,1 3 1-16,0-1 0 0,0 7-2 15,0 1 1-15,-1 3-1 0,0 2 1 16,0-1-1 0,-2 3 0-16,2-3 0 15,-2 4-1-15,1-3 1 16,1 2 0-16,1-1 0 0,0-2 0 15,2 1 1 1,0 0-2-16,-2 0 2 16,-2-2-2-16,1-3 1 15,-4 4 0-15,0-6 0 0,-4-1 0 16,1-6 0-16,-2 5 1 15,0-4 0 1,0-2-1-16,2-1 0 0,2 0 1 16,2 1-1-16,0-1 3 15,1 2-3-15,1 0 1 16,-2 2-2-1,-1 3 2-15,-1 1-1 0,-2 3 0 16,-2-1 0-16,1-2-1 0,-1 1 1 16,1 0 0-1,0-4 0-15,2 2 0 0,1-4 0 16,1 1-2-1,-2 1 2-15,4-3-1 0,-2-1 1 16,0 1 0 0,-2-4 0-16,2 0 0 0,-1-1 0 15,0-2-1 1,0-1 1-16,-1-3 0 0,2-11-1 15,-3 18 1-15,3-18-1 16,0 0 0-16,-1 12 0 16,1-12 1-16,0 0-2 0,0 0 1 15,0 0-1 1,0 0 0-16,0 0-4 15,24 13-20-15,-24-13-8 16,18-4-3-16,-18 4-3 0</inkml:trace>
  <inkml:trace contextRef="#ctx0" brushRef="#br0" timeOffset="120426.9">14739 9431 37 0,'-24'-9'39'0,"2"-3"-2"0,11 5-2 15,-4-7-19 1,15 14-3-16,6-11-6 0,13 8-2 16,9 0-1-1,23 3-2-15,20-1-1 0,25 1 0 16,33-4 0-16,25 4-1 15,20-4 1-15,13-2-1 16,1 5 0-16,-7-2 1 0,-18 0-1 16,-19 2 0-1,-30 1 0-15,-33 1-1 16,-30 2 0-16,-35 0 0 15,-27-2 0-15,-27 2 0 0,-28 0 0 16,-30-3 0-16,-24 1 0 16,-23-2 1-1,-18-1 0-15,-13 2 0 0,-4 0 0 16,2-1 0-16,5 1 0 15,17 1 0-15,23 2 0 16,24 4-1 0,30 0 1-16,38 4 0 0,35 2 0 15,42-1-2-15,39 3 2 16,37-2 0-16,36 1 0 15,32-6 0-15,27-5 0 0,15-3 0 16,-1 0 2 0,-12-3-2-16,-23-1 0 0,-31 4 1 15,-37 0-1 1,-45 4 1-16,-52-4-1 0,-44 3 1 15,-45-3-1 1,-38-3 0-16,-34-3 1 0,-24 1 0 16,-20-2-1-1,-12 1 0-15,-1 5 0 0,11 1 0 16,20 1 0-16,30 2-1 0,31 4 1 15,34 0-1 1,43-1 1-16,45-2-1 16,45-1 1-16,38-6-1 15,39 0 1-15,32-4 1 0,27-4-1 16,15-3 0-1,2 4 1-15,-10-1-1 16,-24 2 0-16,-30 3 0 0,-38 0 1 16,-41 5-1-16,-50 1 0 15,-44 0 0-15,-46-1 1 16,-40 2-1-1,-32-1 0-15,-23 0 1 0,-21 0-1 16,-9 0 0-16,3 4-1 16,9 2 1-16,22 2-1 15,27 2 0 1,34-2 0-16,36 2 1 0,43-3-1 15,37 0 0-15,43-3 1 0,37-4 0 16,35-3-2 0,28-5 2-16,23 1 0 0,12-3 0 15,6 2 0 1,-5 1 0-16,-11 0 0 0,-19 6 0 15,-29 1 0 1,-26 1 0-16,-29 2 0 0,-27-2 0 16,-36-1 0-1,-33 0 0-15,-30 0-1 0,-31-5-9 16,-7 10-21-16,-18-9-6 15,-2-4-6-15,3-6 0 16</inkml:trace>
  <inkml:trace contextRef="#ctx0" brushRef="#br0" timeOffset="122947.9">23027 7652 2 0,'15'19'2'16</inkml:trace>
  <inkml:trace contextRef="#ctx0" brushRef="#br0" timeOffset="124588.91">24143 7545 0 0</inkml:trace>
  <inkml:trace contextRef="#ctx0" brushRef="#br0" timeOffset="130019.91">23924 7728 9 0,'0'0'35'15,"2"-18"1"1,-2 18-6-16,0-22-12 0,0 22-5 15,8-21-3-15,-8 21-4 16,14-25-1-16,-1 14-2 16,-3-3 0-1,6-1 1-15,-5-6-1 0,6 3-1 16,-3-3 0-16,4-1-1 0,-3-4 0 15,4-1 0 1,1-1 0-16,2 2-1 0,5-2 1 16,5 3-1-1,2 3 1-15,4 1-1 0,1 6 1 16,2 4-1-1,0 5 0-15,2 5-1 0,-2 5 1 16,-4 4 0 0,0 6 0-16,-3 6-1 0,-4 6 1 15,-2 3 0-15,-7 2 0 16,-2 6 1-16,-7-1-1 15,-2 3 1-15,-8 4 0 0,-6-1-1 16,-5-2 1 0,-4-1 0-16,-5-3 1 15,-3 2-2-15,-5-5 1 16,-3 2-2-16,-3-6 2 0,-4 3-1 15,-6-6 0 1,-2 2 0-16,-4-3 0 16,-1-7 0-16,-2-3 0 0,0-1 0 15,-2-8 0-15,1-6 0 16,4-10 0-16,5-2 0 15,2-8 1 1,4-2-1-16,7-6 1 0,5-8-1 16,8 0 0-16,5-6 1 15,5-1-1-15,6-1 1 16,6-3-1-16,5 1 1 0,3-3-1 15,4 6 1 1,4 0 0-16,5 4-2 0,4 3 2 16,5 3-1-1,2 5 0-15,7 3-1 0,5 4 1 16,3 5-1-1,2 7 0-15,0 5 1 0,1 10-1 16,-3 8 1 0,-3 9-1-16,-7 6 1 0,-8 7-1 15,-7 7 1-15,-7 5 0 16,-13 2 0-16,-9-2 1 15,-9 2-1-15,-14-7 1 16,-3-2-1-16,-7-10 2 16,-2 0-2-16,-3-6 1 15,2-7-1-15,2-4 0 16,3-6 0-16,5 1 0 15,1-4 0-15,5 2-1 16,1-3 0-16,0-2 1 16,-1-1-1-16,2-4 0 0,-5-5 1 15,-2-6 0 1,-1-4 2-16,0-10-2 0,0-8 1 15,2-7-2 1,5-3 2-16,5-8-1 0,7 0 1 16,9-2 0-1,9 6-2-15,8 3 3 0,11 8-2 16,9 10 1-16,7 8-1 15,8 9 1-15,3 10-1 16,3 9 0-16,-4 7-1 0,0 7 1 16,-6 7 0-1,-7 5-1-15,-7 6 1 16,-8 3-1-16,-10 6 0 15,-5 5 1-15,-9 1 0 0,-8-1 0 16,-9 1-1 0,-9 0 2-16,-10-5-2 15,-7-6 1-15,-7-10 1 0,-7-8-1 16,-4-4 0-16,-1-10-1 15,3-8 1-15,2-6 0 16,7-6 0 0,4-4 0-16,9-4-1 0,3-1 1 15,7-3 0-15,5-1 0 16,3-4 0-16,8-9 0 15,4-1 1 1,6-3-1-16,8-4 0 0,2-3 0 16,8 5 1-16,1 0-2 0,-1 5 0 15,1 11-3 1,-9 3-7-16,14 15-20 0,-25 7-7 15,21-4-3 1,-21 4-4-16</inkml:trace>
  <inkml:trace contextRef="#ctx0" brushRef="#br0" timeOffset="132820.92">27905 12775 20 0,'0'0'34'16,"-1"19"1"-16,1-19-3 16,13 11-12-16,-13-11-4 15,26-1-2 1,-7-9-4-16,19 9-2 0,6-10-1 15,15 6-2-15,8-4-1 0,17 3 0 16,7 0-2 0,14 6 0-16,6 0-1 0,9 5 0 15,3 4 0 1,8 0 0-16,2 1-1 0,2-2 0 15,6 2 0 1,-4-3 0-16,-2-3 0 0,-5 0 1 16,-5-8-1-1,-10-1 0-15,-10-2 0 0,-11-2 1 16,-20 0-1-16,-16 0 0 15,-16 2 1-15,-21 1-2 16,-21 6 2-16,-20-4-1 16,-28 6-1-16,-25 0 1 15,-22-2-1-15,-21-1 1 16,-19-3 0-16,-12-3-1 15,-6-3 0-15,-8-2 0 16,4 2 1-16,4-1 0 0,6 0-1 16,10 6 0-1,8-3 1-15,8 2-1 0,6 2 1 16,7-3 0-1,10-2 0-15,6 0-1 0,10 0 1 16,9-2-1 0,12 3 1-16,8-1 0 0,16 3 0 15,9 3-1 1,9 1 1-16,8 0 0 0,11 2 0 15,0 0 0-15,11 2 1 0,9 1-1 16,10 1 0 0,13 0 1-16,12 3-1 0,14 2 1 15,13 3-1 1,8-1 1-16,11 0-1 0,7 3 1 15,7 0 0 1,4 2-1-16,2-1 0 16,2-2 0-16,1-1 1 15,2 0 0-15,-5-5-1 0,0-1 0 16,-5-3 0-16,-8-3 0 15,-12-4 0 1,-9-1 0-16,-19-2 0 0,-9 0 0 16,-17 0-1-16,-14-2 1 15,-28 9-1-15,-4-16 0 16,-26 9 1-1,-20-3 0-15,-19 2 0 0,-20-3-1 16,-18-1 1-16,-17 1 0 0,-17-2 0 16,-7 3 0-1,-3 1-1-15,2 3 0 0,6 3-1 16,10 0 0-1,13 3-1-15,10 0 1 0,22 3 0 16,14-3-1 0,18 2 2-16,10-4-1 0,16 2 2 15,7 0 0 1,8-2-1-16,15 2 1 0,-10-1 0 15,10 1 0-15,10-1 0 16,8 1-1-16,9-3 1 16,11 3 0-16,14 0 0 0,16-1 1 15,17 0-1 1,14 1 0-16,17-1 1 15,10 1-1-15,10-3 0 16,6 2 1-16,7 0-1 0,-1 1 0 16,-4 2-1-1,-8-2 1-15,-14 2-1 16,-16-2 0-16,-14 0 1 0,-18-2-1 15,-19 2-1-15,-20-3 0 16,-8 1-2-16,-27 2-1 16,16-5-5-1,-16 5-7-15,-12-8-17 0,12 8-4 16,-18 2-2-16,18-2 2 15</inkml:trace>
  <inkml:trace contextRef="#ctx0" brushRef="#br0" timeOffset="135741.92">21316 7428 11 0,'-16'-14'38'0,"16"14"1"16,-18-6 1-1,6-3-24-15,12 9-3 16,0 0-2-16,-1 14-1 16,1-14-4-16,8 15-3 0,-3-5-1 15,3 5 1 1,0 2-1-16,2 1-1 15,-3 4 0-15,2 2 0 0,-1 4-1 16,1 1 2-16,-1 1-1 16,0 2-1-16,0 0 1 15,1 0-1 1,-2 3 0-16,0 1 0 0,1-3 0 15,-1 6-1-15,-1 0 0 16,0 1 2-16,1 6-2 16,-3 1 1-1,0 1 0-15,-1 0 0 0,-1-1 0 16,-1-1 0-16,-1 0 0 0,0-1 0 15,1-1 1 1,0 2-1-16,1 0 1 0,2-1-1 16,0 5 1-1,1 2-1-15,-1-1 1 0,1 6-1 16,-2 0 0-1,1 0 0-15,-1 1-1 0,0 2 1 16,0-3 0-16,2 4 1 16,-2 0 0-16,2 3 0 15,1-4 1-15,0 2-1 16,1 5 1-16,1-2-1 15,-2 3 0-15,1-1 0 16,-2 1-2-16,0-1 1 16,0-2-1-16,-1 1 2 15,-2 0-1-15,-1-5 0 16,0 0-1-16,0 3 1 15,-1-3 0-15,0 3 0 0,2 2 0 16,-2 0-1 0,2-1 1-16,1 2 0 0,1-1 0 15,0-3-1 1,1 2 1-16,-1-3 0 0,-3-2 1 15,0-2-1 1,-2 1 0-16,-1 2 0 0,-1-1 1 16,0 5-1-1,-1-4 0-15,2 3 0 0,1 2 0 16,1-2 0-16,1 2 0 0,0-2 1 15,-1-2-1 1,-1-2 1-16,0 1-1 16,0 0 1-16,-3-1-1 15,1 1 1-15,-1 1-1 0,1-1 1 16,0 0-2-1,1 0 2-15,1-3 0 16,1 0-2-16,-3-1 2 0,3-4-1 16,-1 2 1-16,-2-4-1 15,-1 0 0-15,-1 0 0 16,0-4-1-1,-3-1 2-15,0-2-1 0,1-3 0 16,3-3 0-16,-1-3 0 16,1-2-1-16,2-3 2 15,1-4-2 1,0-2 1-16,1-3-1 0,-4-6-2 0,9 6-26 15,-5-21-7 1,-4 13-3-16,4-13-6 16</inkml:trace>
  <inkml:trace contextRef="#ctx0" brushRef="#br0" timeOffset="166736.97">21715 12552 28 0,'-1'-19'35'0,"-4"4"-9"16,-3-9-3-1,8 12-4-15,-15-9-3 0,15 21-5 16,-19-25-3-1,19 25 0-15,-24-16-3 0,24 16-1 16,-22-5-1 0,22 5 0-16,-15 10 0 0,9 1-1 15,1 1-1-15,5 5 0 16,-1 2 1-16,1 8 0 15,1 2-1-15,2 6 0 16,0 1 1-16,4 5-1 16,0 2 0-16,6 1 1 15,6 0-2-15,6-2 0 16,7-4 0-16,13-4 1 0,15-7-1 15,15-8 0 1,11-7 0-16,6-4 1 16,10-5-1-16,2-3 0 0,-3-1 1 15,-5-1-2-15,-10 3 0 16,-18-1-6-16,-4 10-27 15,-20-5-3 1,-8 3-2-16,-14-5-7 0</inkml:trace>
  <inkml:trace contextRef="#ctx0" brushRef="#br0" timeOffset="169476.97">21601 12627 0 0,'0'0'20'0,"0"-16"-2"0,1 2-16 16,-6-2-4 0,-5-3 0-16,1 2 3 0,-4-5 5 15,7 10 5 1,-7-13 6-16,13 25 3 0,-9-29 2 15,9 29-1 1,-3-21-2-16,3 21-4 0,2-16-4 16,-2 16-3-16,0 0-1 0,0 0-2 15,0 0 0 1,0 0-1-16,0 0 0 15,-2 24-1-15,-1-5-1 16,2 4 0-16,-3 3-1 0,1 7 1 16,-2 4-2-1,0 3 1-15,-2 3-1 16,0 5 0-16,0 3 0 0,0 3 1 15,-3 3-1-15,-2 4 0 16,-2 2 0-16,-2 1 1 16,-4 3-1-1,0 2 0-15,-3 4 0 0,-3 5 1 16,0 3-2-16,1 3 2 15,2-2-1-15,3 7 0 16,3 3-1 0,4 1 1-16,1 3-1 0,4 3 1 15,4 4-1-15,3 3 0 0,4 3 1 16,-2 5 0-1,6 3 0-15,-1 4 0 0,2 7-1 16,-1-2 1 0,2 2 1-16,-1 6-1 0,-3 1 0 15,1-1 0 1,-5-1 1-16,-1-1-1 0,-2-11 1 15,-4-7-1 1,-2-7 0-16,-5-10-1 0,-1-7 1 16,-5-4-1-16,1-9 1 15,-2-5 0-15,-1-3 0 16,0-8-1-16,0 3 0 0,2-8 1 15,4-10 0 1,0-11 1-16,5-6-2 16,6-10 1-16,4-19 0 15,3 18 0-15,5-29 1 0,6-3-1 16,3-11 1-16,4 0-1 15,4-4 0 1,0-9 0-16,1-4 1 0,0 3-1 16,0 5 0-16,-3-3 0 15,0 10 0-15,-6 0 0 16,0 3 0-1,-5 9 0-15,-4 3 0 0,1-4 0 16,-3-1 1-16,-6 17-1 16,6-14 0-16,-5 2 0 15,-1 12 0-15,0 0-1 0,0 0 1 16,9 31 0-1,-6 8 0-15,-3 2 1 0,-4 14-1 16,-4 12 0 0,-5-7 0-16,-8 6 1 0,-11-10-1 15,-8-16 1 1,-9-10-1-16,-13-9 1 0,-7-19-1 15,-10-12 2 1,-11-12-2-16,-4-6 0 0,-4-15 1 16,3-3 0-16,5-1-1 0,10-2-1 15,12 3 0 1,12 8-2-16,22 14-3 15,1-12-13-15,33 36-23 16,-8-17 0-16,8 17-5 16,20 9-3-16</inkml:trace>
  <inkml:trace contextRef="#ctx0" brushRef="#br0" timeOffset="170527.97">22231 17008 81 0,'0'0'44'15,"10"13"-4"-15,3 5 1 0,-6 10-34 16,6 16-1-16,-2 13-2 0,3 5 0 15,-1 4-2 1,0 3 1-16,-3-1-3 16,-1-16 1-16,-4-4-2 15,-1-20 1-15,-5-14-1 16,1-14 2-16,-11-1-1 15,2-26-2-15,1-15 2 16,1-8-1-16,-2-17 2 0,5 0-3 16,7-9 2-16,7-4-2 15,8 0 2-15,11 10-1 16,7 20 0-1,9 17 0-15,8 18 0 0,4 16 1 16,6 25 1 0,-1 14-1-16,-2 17 0 0,-10 16 2 15,-9 6-1 1,-9-5 1-16,-15 6 1 0,-12-6-6 15,-12-12 5-15,-8-5-4 0,-3-18 1 16,-3-27-1 0,13-1-10-16,-13-20-27 0,19-22-3 15,1-12 2 1,13-3-9-16</inkml:trace>
  <inkml:trace contextRef="#ctx0" brushRef="#br0" timeOffset="170857.97">23025 17096 83 0,'3'-15'41'16,"-3"15"-2"-16,6-14-4 0,-1 29-28 16,-8 7-2-1,3 13-1-15,0 17-1 16,4 11-2-16,4 15 1 15,9-9-5-15,8 3 4 16,11-15-4-16,11-9 5 0,11-18 0 16,8-5 0-1,4-30 0-15,-5-37 1 0,-7-4 3 16,-14-21-4-1,-16 1 4-15,-22-12-5 0,-21 3-2 16,-19-13 1 0,-18 21-2-16,-9 21-2 0,-9 10-1 15,4 24-9 1,-19 1-27-16,24 10-1 0,4-2-4 15,16 5-2-15</inkml:trace>
  <inkml:trace contextRef="#ctx0" brushRef="#br0" timeOffset="171147.97">23662 16769 70 0,'42'11'43'15,"-2"-7"-2"-15,13 6-2 0,-9-10-30 16,17 8-3-1,-3-3-4-15,1 7-2 0,-1-1-5 16,-13-9-29-16,2 3-5 0,-18-13-4 16,-9 4-3-1</inkml:trace>
  <inkml:trace contextRef="#ctx0" brushRef="#br0" timeOffset="171297.97">23868 16781 81 0,'-19'28'44'16,"13"10"-4"-16,-1-2 0 0,17 17-34 15,-9 11-3-15,3 11-1 16,3 9-5-16,-4-2-16 16,14-2-22-16,4-12-1 15,5-16-2-15,1-22-5 16</inkml:trace>
  <inkml:trace contextRef="#ctx0" brushRef="#br0" timeOffset="171567.97">25045 16760 72 0,'-10'48'41'0,"-8"5"-1"0,9 12-5 16,-3-2-30-1,3 7-4-15,5-4-7 0,-5-13-27 16,12-3-3-1,-1-22-6-15,0-15-2 0</inkml:trace>
  <inkml:trace contextRef="#ctx0" brushRef="#br0" timeOffset="171997.97">24633 16785 78 0,'3'-41'44'0,"23"7"-6"15,9-7 1-15,22 7-35 16,7 3-1-16,7 8-2 0,7 11 0 15,-1 4-1 1,-3 12 0-16,-14 13 0 16,-15 8 0-16,-20 10 0 15,-19 7-1-15,-21 7 1 0,-21 5-1 16,-16 2 2-16,-13 0-1 15,-6-11 1 1,4 0-1-16,7-9 1 0,16-6-1 16,20-9 0-16,24-21 1 15,25 11-2-15,23-12 2 16,18-4-1-1,13 0 0-15,6 3 0 0,-4 6 1 16,-5 11-1-16,-16 11 1 0,-19 8 0 16,-22 13 0-1,-23 8 1-15,-22-5-1 0,-18 0 1 16,-14 0-2-1,-6-17-1-15,2 0-6 0,-8-11-30 16,23-37-3 0,8-16-5-16,22-4 0 0</inkml:trace>
  <inkml:trace contextRef="#ctx0" brushRef="#br0" timeOffset="172307.97">25574 16800 71 0,'0'0'42'0,"0"0"-1"0,0 0-2 16,-5 23-32-1,0 14-3-15,2 12 0 16,-6 4-2-16,-2 10 1 0,-3 3-2 15,-5 3 2-15,1 7-3 16,-2-2 2-16,8-20-2 16,7-3 2-1,16-18-1-15,15-10 1 0,16-14-1 16,18-11-1-1,11-15 1-15,11-3-1 0,5 4-1 16,-2-8-3-16,1 26-10 16,-23-16-28-16,4-3 2 15,-17 0-6-15,-7-3-1 0</inkml:trace>
  <inkml:trace contextRef="#ctx0" brushRef="#br0" timeOffset="172727.97">26377 16841 71 0,'0'0'43'0,"0"0"-2"15,0 0-1-15,-16 8-30 16,-12 8-5-16,-3 17 0 16,-8 3-3-16,1 9-1 15,-1 6-1-15,5 4 2 16,15-3-3-16,11 0 2 0,23-6-1 15,18-14 1 1,16-8-1-16,13-17 2 0,4-13 1 16,5-7-2-1,-8-18 1-15,-9-10-1 0,-20-13 0 16,-19-7-1-1,-20-7 1-15,-20 0-2 0,-14 1-1 16,-11 1-1-16,-1 17-2 16,-5 7-5-16,21 32-17 15,-2 0-13-15,21 16-4 0,14 13-2 16,21 13-1-1</inkml:trace>
  <inkml:trace contextRef="#ctx0" brushRef="#br0" timeOffset="173038.97">27018 16930 64 0,'4'-19'44'15,"-13"-7"-5"1,3 5 0-16,-12-13-28 0,2 13-6 15,-9 6-1-15,-1 12-3 16,-5 5 0-16,1 14 0 16,1 18 0-1,-1 12-1-15,4 16-1 0,7 6 3 16,7 3 0-16,8 1 1 0,15 3-2 15,12-10 1 1,10-15-1-16,13-13 1 0,10-25-1 16,3-14-2-1,6-10-9-15,-16-23-29 0,7-15-1 16,-15-13-5-1,-6 1-3-15</inkml:trace>
  <inkml:trace contextRef="#ctx0" brushRef="#br0" timeOffset="173258.97">27210 16687 73 0,'0'0'42'16,"0"0"-1"0,4 26-2-16,-6 2-34 15,3 16 0-15,-6 7-3 16,2 10 2-16,-1 6-4 0,2-5 2 15,2 3-4 1,-1-13 0-16,8-4-6 16,-10-21-18-16,16-10-13 0,-2-24-3 15,6-11-2-15,-3-14-2 16</inkml:trace>
  <inkml:trace contextRef="#ctx0" brushRef="#br0" timeOffset="173528.97">27438 16828 72 0,'5'16'41'16,"-5"-16"-1"-16,-15 24-2 0,-2-16-33 16,-4 6-1-1,-4 2-1-15,0 7-1 0,-1-1-2 16,1 1 1-1,6 1-1-15,10 4 1 0,10 3 0 16,12 3 0 0,8-2 0-16,11 0 1 0,5-8 0 15,2-2-1-15,0 0-3 0,-10-12-11 16,4-7-26-1,-11-13-1-15,1-6-3 16,-14-11-5-16</inkml:trace>
  <inkml:trace contextRef="#ctx0" brushRef="#br0" timeOffset="173858.98">28036 16804 73 0,'0'-13'42'0,"0"13"-2"16,-29-7-1-16,8 10-34 16,-25 10-1-1,-2 13-2-15,-8 12 0 0,-2 13 0 16,3 5-1-16,9 8 2 0,14 8-1 15,15 4 1 1,22-3-1-16,21-6 2 0,23-19-2 16,17-15 1-1,15-8-4-15,8-18 0 0,3-7-2 16,-10-24-6-1,0 2-28-15,-34-16-5 0,-13-2-1 16,-28-3-6 0</inkml:trace>
  <inkml:trace contextRef="#ctx0" brushRef="#br0" timeOffset="174038.98">27626 17043 38 0,'-31'18'43'0,"14"-3"-3"15,25 6-1-15,10-14-24 16,32 19-3-16,4-12-2 15,24 1-3-15,5-12-1 16,6-1-3-16,-1-7-4 16,-14-10-15-16,-4 3-23 0,-20-16-4 15,-20-1-2 1,-29-7-6-16</inkml:trace>
  <inkml:trace contextRef="#ctx0" brushRef="#br0" timeOffset="174558.98">28515 16853 66 0,'0'0'42'16,"-17"15"-3"-1,-1-1-2-15,11 16-30 0,-18 11-4 16,3 9-1-1,-2 15-2-15,0 3 1 16,8 2-5-16,-4-5-5 0,17-8-25 16,1-20-5-16,9-16-1 15,-7-21-4-15</inkml:trace>
  <inkml:trace contextRef="#ctx0" brushRef="#br0" timeOffset="174798.98">28233 16758 47 0,'-5'-29'46'0,"5"0"-4"15,22 16-2-15,8 1-14 0,20 19-21 16,9 8-2 0,9 14 0-16,6 13-1 0,2 5 0 15,-6 14-2 1,-10 5 1-16,-15-1 0 0,-18 2 2 15,-23 2-2 1,-20-9 0-16,-19-5-1 62,-21-1 0-62,-9 0-15 16,-18-20-26-16,-1-17 2 0,-3-14-9 0,3-22-1 0</inkml:trace>
  <inkml:trace contextRef="#ctx0" brushRef="#br0" timeOffset="178328.98">15411 13014 88 0,'-47'-24'44'16,"-1"-11"-3"-16,7-5-1 15,2-11-36-15,2-2-1 16,-4-8-1-16,5-2-3 0,9-2-2 16,6-3-4-1,26 7-2-15,4-5 2 16,35 14-3-16,12-5 4 0,30 12 1 15,18 4 4-15,26 2 1 16,17 7 4-16,8 0 2 16,17 10-1-1,1-3 1-15,8 13-2 0,1 6-2 16,4 11-1-16,0 10 0 15,-2 10-1-15,3 13 1 16,2 13-1-16,2 14 0 0,2 18 1 16,2 15-1-1,2 15 1-15,-3 16 0 0,-5 10 0 16,-13 15-2-1,-14 14 3-15,-21 7-2 0,-22 2 0 16,-28 3 0 0,-28 3 0-16,-30-3 1 0,-25-5-1 15,-28-8 0 1,-28-12 0-16,-31-18 1 0,-26-17 0 15,-32-29 1-15,-31-25-1 0,-32-28 0 16,-26-27 0 0,-24-31 0-16,-15-26-1 15,-5-23-1-15,0-24 1 16,10-19 0-16,20-14-1 0,23-14 1 15,25-13 1 1,29-9-2-16,23-12 2 16,21-4-1-16,18-4 0 15,20-2-4-15,10-18-5 0,35 13-14 16,12-11-17-16,35 3-1 15,32 3-5 1,47 1 0-16</inkml:trace>
  <inkml:trace contextRef="#ctx0" brushRef="#br0" timeOffset="189240">26078 14717 20 0,'-15'-8'38'0,"3"3"0"15,-4 0-2 1,16 5-13-16,-26 1-12 15,26-1-2-15,-19 13-2 16,16 4-3-16,-5 2 2 0,5 10-4 16,0 6 1-16,4 7-1 15,-1 9-1 1,1 11 1-16,-2 5-1 0,0 5 0 15,-4 5 0-15,-5-2 0 16,-6 1 0-16,-2-6 0 16,-2-11-1-1,2-8-2-15,1-9 0 0,3-13-3 16,14 1-14-16,0-30-17 15,0 0-4-15,18-9-1 16,0-5-3-16</inkml:trace>
  <inkml:trace contextRef="#ctx0" brushRef="#br0" timeOffset="189750">26327 14958 49 0,'1'-11'40'15,"-1"11"-1"-15,1-13-4 16,-1 13-23-16,0 0-3 0,0 0-1 15,-8 18-3 1,2 4-2-16,-2 7-1 16,-1 10 0-16,-1 7-1 0,0 8 1 15,1 3-1-15,5 2 0 16,2 1-1-16,4-6 1 15,2-5 0 1,3-9-1-16,4-7 1 0,3-8-2 16,4-8 2-16,4-11-1 15,6-9 0-15,6-8 1 16,6-10-2-1,2-6 1-15,-1-3-1 0,-1-4 1 16,-9 0 0-16,-11-3-1 0,-12 3 2 16,-19 2-1-1,-13-1 0-15,-15 1 0 0,-13 0 0 16,-5 0 0-1,-4 1-1-15,2 5-1 0,12 8-5 16,3-6-17 0,20 17-12-16,9-4-3 0,15 11-3 15,18 9-1-15</inkml:trace>
  <inkml:trace contextRef="#ctx0" brushRef="#br0" timeOffset="190090">26867 15298 41 0,'7'11'40'16,"-7"-11"-2"-1,0 0-1-15,0 0-21 0,0 0-6 16,0 0-1-16,23 2-4 15,-1-3-1-15,14 3-2 16,2 1-1-16,8-2 0 0,0 4-3 16,-3-5-5-1,4 7-26-15,-22-8-4 0,-8 3-3 16,-17-2-5-1</inkml:trace>
  <inkml:trace contextRef="#ctx0" brushRef="#br0" timeOffset="190540">27350 14928 43 0,'8'-11'40'15,"-8"11"-2"-15,3 12-2 0,1 11-19 16,-11 1-8-16,7 20-3 0,-5 4-1 16,2 13 0-1,-2 3-2-15,0 5-1 0,0 0 0 16,-2-1-1-1,2-9-1-15,3-9 0 0,1-9-1 16,-1-9-1 0,5-6-2-16,-3-26-17 15,0 0-17-15,10-3 0 0,3-11-5 16,-7-12 0-16</inkml:trace>
  <inkml:trace contextRef="#ctx0" brushRef="#br0" timeOffset="191221">28057 14806 43 0,'21'8'40'16,"-21"-8"-2"-1,11 4-3-15,-21-12-24 0,10 8-2 16,-32-1-2-1,12 2-2-15,-7-4 0 0,4 2-3 16,-2 0-1-16,2 1 0 0,3 0 0 16,6 0-1-1,2 1 1-15,12-1 0 16,-19 7 0-16,19-7-1 15,-20 18 1-15,11-3 0 0,-3 4 0 16,2 5 0 0,-3 4-1-16,-1 5 1 15,1 0-1-15,-1 3 1 16,2 0-1-16,4-1 0 0,-1-1 0 15,6-2 0-15,3-5 0 16,3-3 0 0,4-5 0-16,2-4 0 0,1-5 0 15,4-5 0-15,3-5-1 16,1-8 1-16,5 1-1 15,3-3 1 1,3 3-1-16,3 2 0 0,5 6 0 16,2 7 0-16,2 7 0 15,1 11 1-15,-2 8-1 16,-8 6 0-16,-2 3 2 0,-7 7-1 15,-14-1 1 1,-10 1 0-16,-16-6 0 0,-12-1 0 16,-14-10 1-1,-8-5-1-15,-5-9-1 0,-1-6 1 16,5-9-1-1,1-6-2-15,14-2-4 0,0-18-15 16,37 22-16-16,-10-31-1 16,24 16-5-16,1-9-2 15</inkml:trace>
  <inkml:trace contextRef="#ctx0" brushRef="#br0" timeOffset="192371">28571 14913 49 0,'4'-18'42'0,"5"7"-3"16,-11-6-3-1,2 17-25-15,-1-25-2 0,1 25-1 16,-13-16-4-16,13 16-1 0,-21-5-1 16,10 10-1-1,-4 6-1-15,4 9 1 16,-2 8-2-16,4 6 2 15,5 5-2-15,4 3 1 0,6 0 0 16,8-5 0 0,8-6 0-16,7-12 0 15,4-11 1-15,2-12 0 16,1-8-1-16,-6-10 1 0,-8-8 0 15,-9-2 0-15,-13-3-1 16,-13 1 0 0,-11 3 0-16,-9 6-1 0,-6 2 1 15,-3 5-1-15,1 5 1 16,6 2-1-16,5 3 1 15,11-2-1 1,15-1 1-16,12 0-1 0,18 0 1 16,11 0-1-16,10 0 1 15,9 4 0-15,6 3 0 16,1 6 0-16,1 7 0 0,-6 5 0 15,-7 8 0 1,-8 7 0-16,-8 8 0 0,-9 9 0 16,-10 6 1-1,-8 5 0-15,-8 4-1 0,-8 2 2 16,-4-1-2-1,-4-3 1-15,-2-3 0 0,-1-4-1 16,1-5 1-16,2-3-1 16,-1-1 1-16,4-2-1 15,-1 0 0-15,3-1 0 16,0-2 0-16,3-5 0 15,2-5-1-15,4-7 1 16,4-9 0-16,-2-12 0 16,23-9 0-16,-1-12 0 15,3-8 0-15,4-2 0 16,0-1 0-16,-2-1 0 15,-5 5 1-15,-4 8-1 0,-2 5 0 16,-5 10 0 0,-11 5-1-16,17 12 1 0,-12 1 0 15,2 1-1 1,3 4 1-16,2 0-1 0,4-2 1 15,4 1-1 1,7-6 1-16,5-3 0 0,7-2 0 16,4-5 1-1,1-6 0-15,-4-2 0 0,-5-6 0 16,-8-1 0-16,-13-3 0 15,-13-4-1-15,-16-2-1 16,-8 2 2-16,-14 0-3 0,-3 2 2 16,-3 7-2-1,-5 4-1-15,4 14-6 16,-11-7-11-16,16 15-18 15,-6-4-4-15,6 8-2 0,-9-1-2 16</inkml:trace>
  <inkml:trace contextRef="#ctx0" brushRef="#br0" timeOffset="192771">27594 16092 43 0,'-14'1'42'16,"14"-1"-2"-16,14 4-2 0,27 3-16 15,27-7-14 1,37 4-3-16,29-1-3 16,39 12-2-16,40 13-16 15,12-8-22-15,17 1-4 0,1-8-5 16,-14-7-2-1</inkml:trace>
  <inkml:trace contextRef="#ctx0" brushRef="#br0" timeOffset="210886.03">16482 13270 47 0,'-32'11'38'0,"2"-2"-2"16,3 5-10-16,-6-14-15 0,15 7-1 0,-12-11-1 15,14 8-1-15,-6-10-1 16,22 6-1-16,-17-8-2 16,17 8 0-16,28-14-1 15,16 10 0-15,24-2-2 16,26 5 0-16,23 1 0 15,25 1 0-15,13 3 0 16,4 4-1-16,-8 1 0 0,-16 1 0 16,-24-1 0-1,-28 1 0-15,-32-1-1 0,-39-3 1 16,-38 0 0-1,-32-3-1-15,-27 0 1 0,-23 1 1 16,-21-2-1 0,-15 2 1-16,-7-2-1 0,2 3 0 15,16 2 1 1,16 0-1-16,21 3 0 0,21 0 0 15,27 2 0-15,24 1 0 0,28 1 0 16,23-1 0 0,21-1 0-16,17-1 0 15,14-2 0-15,9-4 0 16,4-3 0-16,-3-2 0 0,-7-2 0 15,-13-3 0 1,-16-6 0-16,-20-5 0 16,-21-2 0-16,-17-2 0 15,-17 2 0-15,-16-1 0 0,-12 1 0 16,-8 5-1-16,-11 6 1 15,-3 6 0 1,4 2 0-16,2 3 0 0,8 1 1 16,9 2-1-16,12-1 0 15,13 0 0-15,24-6 0 16,0 0 0-1,45 13 0-15,8-9 0 0,17-1 0 16,13 1 0-16,11 3 0 0,4 0-1 16,-3 4 1-1,-11-2 0-15,-17 5 0 0,-18 0 0 16,-24 2 0-1,-26-3 0-15,-25-4-1 0,-24-5 1 16,-23-2 0 0,-17-4 0-16,-12-6 1 0,-6-4-1 15,6-2 0 1,9 1 0-16,17 1 0 0,17 3 1 15,27 2-1-15,32 7 0 16,33-2 0-16,29 6 0 16,29 1 0-16,17 4-1 0,17-1 1 15,11-1-1 1,-4 1 1-16,-14-1-1 15,-24-3 1-15,-28-5 0 16,-37-5-1-16,-33-5 1 0,-39-2 0 16,-27-2-1-1,-25-4 2-15,-18 5-1 16,-9-1 0-16,-1 7 1 0,12 3-1 15,13 5 0-15,21 4 1 16,22 2 0-16,29-2-1 16,26-4 0-1,42 14 0-15,17-10 0 0,18-3 0 16,12 0 0-16,6-1 0 15,-3 0-1-15,-11-1 1 16,-20-4-2-16,-22 3-3 0,-39 2-27 16,-10-12-7-1,-22 2-2-15,-13-1-4 0</inkml:trace>
  <inkml:trace contextRef="#ctx0" brushRef="#br0" timeOffset="-202478.68">25992 3464 58 0,'0'-22'38'16,"5"10"-3"-1,-7-2-4-15,2 14-23 0,0 0-3 16,-5 27-1-16,-2-1-2 15,2 10 0-15,-5 7-1 16,0 9 2-16,-2 4-1 16,2 3 0-16,-1-1 1 15,3-6-2-15,-2-6 1 16,4-5-1-16,0-10 0 15,4-5 0-15,-2-13 1 16,4-13 0-16,0 0-1 0,-10-13 0 16,8-13-1-1,4-10 1-15,2-14-1 0,3-13 0 16,3-16-1-1,2-8 0-15,3 0 1 0,1 2 0 16,3 8 0 0,-3 8 0-16,-3 14 1 0,0 14-2 15,0 22 1 1,0 15 0-16,1 13-1 0,-2 18 1 15,1 16-1-15,1 14 1 16,-4 15-1-16,3 10 2 16,-3 5 0-16,1 4-1 15,1-3 1-15,1-8 0 16,2-12 0-16,1-14-1 0,0-14 1 15,-1-12-2 1,2-9 0-16,-7-14-1 16,-10-5-3-16,3-17-11 15,-8 3-18-15,-17-11-4 0,2 3-2 16,-19-9-3-16</inkml:trace>
  <inkml:trace contextRef="#ctx0" brushRef="#br0" timeOffset="-202338.68">25900 3809 36 0,'-12'-6'38'0,"12"6"-4"16,3-11-1-1,13 2-16-15,15 12-11 0,5-3-4 16,3-2-6-16,11 7-23 0,-6-5-6 16,1 2-2-1,-6-5-4-15</inkml:trace>
  <inkml:trace contextRef="#ctx0" brushRef="#br0" timeOffset="-201978.68">26689 3724 26 0,'9'-17'37'0,"-9"-6"-3"0,3 2 1 0,-11-10-15 15,9 13-7 1,-14-8-3-16,9 8-2 15,-12-6-2-15,3 10-2 16,-5 2-1-16,-4 9-2 0,-3 10 0 16,-3 10 0-1,-4 9-1-15,-1 8 0 16,1 7-1-16,2 7 2 0,5 1 0 15,10-1-1-15,12-5 1 16,14-7 0-16,16-9 0 16,13-4 0-1,9-10 1-15,8-8-3 0,2-5 0 16,0-7-2-16,-2 0-7 15,-17-11-24-15,5 4-1 16,-17-11-4-16,3 5-4 0</inkml:trace>
  <inkml:trace contextRef="#ctx0" brushRef="#br0" timeOffset="-201658.68">27137 3667 13 0,'15'-15'34'0,"-2"2"4"15,-11-6-4 1,4 6-10-16,-19-14-7 0,12 10-4 15,-19-7-5-15,6 9-3 0,-11 0-2 16,-2 11 0 0,-7 6-1-16,-1 13-1 15,-3 8-1-15,0 9 1 16,3 8-1-16,5 5 1 0,10 2-1 15,13-1 1 1,18-2 1-16,14-8-1 16,17-5 1-16,12-10-1 15,8-7 1-15,2-5-2 0,2-9-1 16,-7-8-2-16,-4 1-6 15,-19-11-23 1,4 3-3-16,-16-8-3 0,4 4-4 16</inkml:trace>
  <inkml:trace contextRef="#ctx0" brushRef="#br0" timeOffset="-201347.68">27526 3594 37 0,'2'-19'39'0,"-5"0"-4"15,1 8-1-15,-10 0-20 0,12 11-2 16,-19 19-5-1,14 8-1-15,-5 5-4 0,3 9 0 16,-1 4 1 0,5 4-1-16,4-5 0 0,5-3 0 15,10-10 0 1,13-9-1-16,11-11 0 0,8-11 0 15,6-9 0 1,6-8 1-16,0-8-2 0,-3-5 2 16,-11-5-2-16,-10-3 1 0,-11 2-1 15,-12 1 0 1,-12 6-2-16,-13-1-2 15,2 16-9-15,-15-10-21 16,12 13-2-16,-7-7-5 16,20 18-1-16</inkml:trace>
  <inkml:trace contextRef="#ctx0" brushRef="#br0" timeOffset="-200897.68">28122 3539 50 0,'33'35'41'15,"-16"-2"-6"-15,-3 13 0 0,-17-3-25 16,3 10-1-1,-15-10 0-15,6 0-3 0,-5-7-2 16,3-5-2 0,1-13 1-16,10-18-2 0,0 0-1 15,3-15 1-15,6-17-2 0,3-10 2 16,2-11-3-1,3-8 1-15,3-4-2 0,-4 5 0 16,5 5 1 0,4 7-1-16,5 18-1 0,4 12 1 15,4 15 1 1,1 14 0-16,-1 11 1 0,1 4 1 15,-10 4 0 1,-10 4 1-16,-15-1 0 16,-16 0 0-16,-17-2 0 0,-10 0 0 15,-9-2 0-15,-3 1 0 16,2-2-1-16,8-2 0 15,14-4 1 1,16-2-1-16,23-4 3 0,13-4-3 16,12-4 2-16,8-4-3 15,4 0 1-15,-2-7-4 16,6 8-24-1,-19-13-6-15,-2 4-3 0,-15-8-5 16</inkml:trace>
  <inkml:trace contextRef="#ctx0" brushRef="#br0" timeOffset="-200166.68">28790 3557 66 0,'0'0'37'16,"-14"9"-2"-16,12 25-2 16,-11 0-27-16,4 16-1 15,-6-2 1-15,3 7-1 0,-4-7-2 16,5-4-1-1,-3-12 0-15,7-5 0 16,3-14 1-16,4-13-2 0,8-15-1 16,6-14 1-16,4-16 0 15,5-15-1-15,4-19 0 16,-1-9-1-1,1 3 0-15,-6 6-1 0,-1 13 1 16,-1 14 0 0,-3 26 0-16,-1 29 0 0,-4 29 0 15,1 23 0 1,-2 10 0-16,1 8 2 0,-2 7 0 15,2-2 0-15,-5-5 0 0,1-11-1 16,-3-12 1 0,1-12-1-16,2-10-1 0,-6-17-3 15,-1-11-5 1,-8-18-8-16,5-3-17 0,-17-13-1 15,2 7 4 1,-18-13 12-16,10 14 6 0,-11-1 10 16,5 9 3-1,7 12 16-15,-1 2 15 0,26 4 0 16,-12 2-7-16,30 6-12 15,3-6-10-15,7-4-19 16,13 0-11-16,4-7-5 0,8-2-1 16,0-5-2-1</inkml:trace>
  <inkml:trace contextRef="#ctx0" brushRef="#br0" timeOffset="-199896.68">29407 3611 64 0,'45'-13'39'0,"-16"-12"-2"16,2 6-1-1,-25-14-28-15,-4 11-1 0,-15-3-1 16,-3 10-3-1,-13 4-1-15,-5 15-2 0,-7 13-1 16,-2 12 0 0,-2 14-1-16,4 6 2 0,7 9-2 15,10 1 2 1,13-3 1-16,13-8 0 0,19-8 1 15,16-9-1-15,10-11 1 0,9-9 0 16,6-7-2 0,-1-15-2-16,2 0-6 0,-15-14-25 15,1 3-3 1,-17-11-3-16,-5 4-5 0</inkml:trace>
  <inkml:trace contextRef="#ctx0" brushRef="#br0" timeOffset="-198816.67">29767 3575 34 0,'6'-27'38'16,"6"5"0"-16,-8-2-5 0,7 13-20 16,-11 0-3-16,0 11-3 15,7 19-4-15,-3 4-2 16,-2 4-1-1,3 2 1-15,3 0 0 0,9 2 2 16,3-11 1-16,9-7 1 0,3-15-1 16,5-9 1-1,1-22 1-15,2-10-1 0,-7-14-1 16,-4-8-1-1,-10-1-2-15,-9 2 0 0,-4 7-4 16,-13 7-2 0,-2 25-7-16,-16 7-24 0,8 23-3 15,-10 6-3 1,8 14-4-16</inkml:trace>
  <inkml:trace contextRef="#ctx0" brushRef="#br0" timeOffset="-198646.67">29878 3630 57 0,'5'36'39'16,"-3"11"-1"-16,-10 2-5 0,1 11-28 16,-4 2 0-1,4 5-4-15,5 0-28 16,-4-15-7-16,3-11-4 0,-2-19-5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8T19:32:55.39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5906 3968 52 0,'40'-20'37'15,"-10"-7"-1"1,3 4-1-16,-25-18-16 0,7 12-5 15,-30-15-5-15,-10 6-2 16,-26-8-3-16,-16 8-1 16,-28 3 0-16,-25 6-2 0,-26 11 0 15,-20 13 0 1,-13 18-1-16,-10 13 1 0,-7 21-1 15,6 13 0 1,12 15-1-16,16 11 1 0,26 7-1 16,26-1 1-1,37-4-2-15,37-8 1 0,46-13-1 16,43-14 2-16,43-14-2 15,35-14 2-15,33-10-1 16,24-2 1-16,11 0 0 0,-4 9 1 16,-9 10-1-1,-25 14-1-15,-29 16 2 16,-30 16-2-16,-40 9 1 15,-38 9 0-15,-43 1 0 16,-31-1 1-16,-38-8-1 16,-29-9 2-16,-25-14-1 15,-14-16 1-15,-8-13-1 0,1-15 0 16,17-10-1-1,22-14-1-15,28-6-3 0,22-12-19 16,48 4-14 0,21-9-2-16,38 2-5 0,21-5-3 15</inkml:trace>
  <inkml:trace contextRef="#ctx0" brushRef="#br0" timeOffset="520">6032 4862 72 0,'-1'-19'41'15,"7"6"-4"1,-6 1-2-16,11 21-20 0,-10 9-10 16,5 21-3-16,-3 13 0 15,2 9-1-15,-2 7-1 16,3 5 2-1,1-4-2-15,2-9 2 0,-4-14-1 16,4-17 1-16,-9-29-1 16,16 2 0-16,-10-30 1 15,3-22-2-15,0-23 1 0,3-11-2 16,5-7 0-1,4-6 0-15,12 3 1 0,7 6 0 16,17 13-2 0,12 20 2-16,11 22 0 0,11 22 0 15,6 22 1 1,-1 20-2-16,-5 21 1 0,-10 17-1 15,-18 12 2 1,-17 8-2-16,-19 2 1 0,-19-1 0 16,-14-5-2-16,-9-14 1 0,1-9-4 15,-6-28-17 1,23-6-13-16,-3-28-4 15,38-4-3-15,0-15-4 16</inkml:trace>
  <inkml:trace contextRef="#ctx0" brushRef="#br0" timeOffset="1100">7608 4667 78 0,'20'-29'39'16,"12"6"-4"-16,-4-5-1 16,17 8-25-16,-1 2-3 0,12 7-3 15,2 8 0 1,10 10 0-16,7 8-1 0,5 13-2 15,4 10 1 1,-5 13-1-16,-8 7 0 0,-7 10 0 16,-13 3 0-16,-15 0-1 15,-15-5 1-15,-18-6 0 16,-19-12 0-16,-13-12 1 0,-14-14-1 15,-13-14 0 1,-7-13-1-16,-9-9 0 16,-6-1 1-16,-5-4-1 15,-1 6 0-15,-1 6 0 0,4 12 0 16,4 9 0-16,7 14 1 15,10 11-1 1,10 7 1-16,14 4 1 0,14 0 1 16,19-2-1-16,20-9 2 15,23-10-1-15,20-12-2 16,16-13 1-1,17-11-2-15,9-13-3 0,14-6-5 16,-10-18-14-16,9 4-12 16,-21-16-4-16,-1 3 1 15,-17-9-3-15</inkml:trace>
  <inkml:trace contextRef="#ctx0" brushRef="#br0" timeOffset="1480">8771 4878 91 0,'0'0'37'16,"23"10"-4"-16,-22 26 0 0,5 28-27 15,-4 19-3 1,4 21-1-16,5 18 0 0,7 5-1 15,0-3 0 1,-2-13 0-16,1-19 0 0,-2-19 0 16,-1-27-1-16,-3-30 1 0,-13-34-1 15,-5-28 1 1,-8-26-1-16,-3-22 0 15,-8-24-1-15,-6-14 0 16,-1-1 0-16,1 4 1 0,10 10-1 16,15 15 0-1,23 16 1-15,27 20-1 16,33 30 1-16,28 19-1 0,28 22 0 15,13 17 1-15,1 18-1 16,-10 18 0-16,-23 11 2 16,-30 7 0-1,-48 2-1-15,-43-1 1 0,-51-3-1 16,-38-8 0-1,-24-3-3-15,-28-19-16 0,6 1-16 16,2-19-3 0,25-6-4-16,20-14-4 0</inkml:trace>
  <inkml:trace contextRef="#ctx0" brushRef="#br0" timeOffset="1930">10780 4572 92 0,'23'-24'41'0,"-4"10"-3"16,-24-11-4-16,-6 1-31 16,-33 10 0-16,-21 5-1 15,-14 4-1-15,-9 7 0 16,-4 8 0-16,5 9-1 0,15 13 0 15,22 9-2 1,37 7 1-16,38 4 0 0,38 4 0 16,32 1 0-1,26 5 1-15,14 5-1 0,3 3 1 16,-4 3 2-1,-22 1-2-15,-23 4 3 0,-41-5-1 16,-39 1 0 0,-44-12 1-16,-37-9-2 0,-30-13 2 15,-16-12-4-15,-9-11 0 0,-2-20-12 16,28-7-23-1,11-26-2-15,43-11-3 16,28-29-4-16</inkml:trace>
  <inkml:trace contextRef="#ctx0" brushRef="#br0" timeOffset="2360">11415 4284 95 0,'8'-34'39'15,"-13"3"-5"1,5 31 1-16,0 0-31 0,22 50 0 15,-8 23-3-15,7 26-2 16,6 27 1-16,4 15-1 16,-3 10 0-1,-1-9 0-15,-8-12 1 0,-7-18-1 16,-2-24 2-16,-3-25 1 0,-7-36 0 15,0-27-1 1,-3-17 1-16,6-27-1 0,6-21-2 16,6-18 1-1,15-7-1-15,10-5-1 0,20 8 1 16,12 9-1-1,19 20 2-15,5 24-1 0,6 33 0 16,0 32 2 0,-10 26-1-16,-9 19 1 0,-27 10-1 15,-16 6 1-15,-27 0 1 16,-15-3-2-16,-15-16 1 15,-6-18-2-15,-2-18 0 0,2-22-6 16,23-15-13 0,9-19-15-16,29-20-2 15,5-26-3-15,23-6-1 16</inkml:trace>
  <inkml:trace contextRef="#ctx0" brushRef="#br0" timeOffset="3051">12927 4894 84 0,'0'0'35'0,"-13"33"-1"15,-5 1-3-15,-2 19-26 16,-8 11-2-16,6 12 0 15,9 2 0 1,18 3-1-16,18-9 0 0,26-11-1 16,23-19 2-16,19-20-1 15,15-22 0-15,3-20-1 16,-9-27 1-16,-12-18 0 0,-26-18-1 15,-29-10 0 1,-40-5 0-16,-36 2-1 0,-27 6 2 16,-19 9-1-1,-14 13-1-15,-4 12 1 0,4 16-1 16,11 9-1-1,28 7 0-15,31 0 0 0,35-3-1 16,35-13 0 0,38-16 1-16,22-21 0 0,20-20 0 15,16-18 1-15,6-15 0 16,-9-11 0-16,-16-2 1 15,-18 14 0-15,-21 18-1 0,-20 25 0 16,-16 29 1 0,-17 38-1-16,-8 37 0 0,-1 34 1 15,1 36-1 1,-2 31-1-16,2 36 0 0,1 22 1 15,3 21-1 1,-4 12-1-16,-7 2 1 0,-6-2 1 16,-7-14 0-16,-1-20 0 15,-2-32 1 1,-1-24-1-16,0-32 2 0,-1-38-1 15,-3-32 1-15,-6-26-3 16,-9-22-2-16,-6-23 2 16,-6-15-2-1,-6-20 1-15,-2-2-1 0,-2-2 1 16,8 9 0-16,10 4 1 15,17 12 1-15,12 11 0 16,17 16 1-16,16 14 0 0,15 13-1 16,17 11 1-1,15 6-1-15,13 7 1 0,7 2-1 16,7 0 0-1,1-1 1-15,1-1-2 0,-8-4 0 16,-12-7-5 0,-8 8-14-16,-27-15-14 0,-16 7-5 15,-34 0-3 1,0 0-3-16</inkml:trace>
  <inkml:trace contextRef="#ctx0" brushRef="#br0" timeOffset="3481">16711 6745 47 0,'-16'43'42'0,"-52"-13"-3"0,-43-2-3 16,-61-14-21-1,-49 2-9-15,-64-7-2 0,-55-5 0 16,-57-8-2-16,-53-5-1 15,-57-3 0-15,-60-2 0 16,-59 0 0-16,-65 2 1 0,-61 2-1 16,-75 9 1-1,-53 7 1-15,-58 16 1 0,-33 14 1 16,-23 23-2-1,-2 27 0-15,8 19-1 16,38 31-10-16,93 10-28 16,93 12-5-16</inkml:trace>
  <inkml:trace contextRef="#ctx0" brushRef="#br0" timeOffset="18244.02">10217 8142 12 0,'5'17'35'15,"0"-4"3"-15,-5-13-2 0,0 0-19 16,0 0-1-16,14-20-3 0,-17-12 0 15,18 2-1 1,-9-16-5-16,7-4-2 0,-6-9-2 16,-2-4 1-1,-9-1-2-15,-6 3 0 0,-16 4 0 16,-16 9-2-1,-20 14 0-15,-22 16 1 0,-22 25-1 16,-16 23-1 0,-12 26 1-16,-14 29 0 0,-8 27 0 15,1 19-1-15,9 23 2 16,16 19-1-16,19 5 1 15,23 3-2-15,22-10 2 0,30-15 1 16,37-20 0 0,36-20 0-16,32-30 0 15,32-28 0-15,26-26 0 16,20-23-1-16,18-14-1 0,7-20-2 15,9-3-8 1,-19-18-27-16,8-6-1 16,-21-9-5-16,-9 5-4 0</inkml:trace>
  <inkml:trace contextRef="#ctx0" brushRef="#br0" timeOffset="18744.02">11143 8619 57 0,'-33'15'36'16,"7"10"0"-16,-4 8-3 15,8 20-25-15,-8 6-3 16,9 16 1-16,-6 6-3 15,8 5 2-15,6-6-1 16,12-5 0-16,11-17-1 16,19-16 0-16,20-21 0 0,22-18 1 15,10-24-1 1,5-11 0-16,-1-15 0 0,-3-8-1 15,-19-9-1 1,-21-2 0-16,-32 0 0 16,-24 6-2-16,-24 10-2 15,-18 0-10-15,-3 15-24 0,-17 1-2 16,7 10-5-16,-6 1-3 15</inkml:trace>
  <inkml:trace contextRef="#ctx0" brushRef="#br0" timeOffset="19324.02">11831 8939 78 0,'4'18'40'16,"-5"19"-3"-16,-9 11 0 0,8 18-33 15,-8 15 0 1,1 15 0-16,-6-2-2 0,6-3 0 15,0-14 1 1,2-13-1-16,3-29-1 0,3-23 1 16,2-30-1-1,1-28 1-15,4-28-2 0,0-27-1 16,7-22-1-16,7-10-1 0,9 3 2 15,7 9-2 1,11 15 1-16,9 18 0 16,5 27 2-16,5 29 0 15,-1 31 1-15,-8 24 1 0,-15 15 0 16,-16 14 0-1,-30 4 0-15,-22 3 0 16,-23-2-1-16,-17-5 1 16,-10-7-2-16,-5-12-1 0,7-5-6 15,5-26-16-15,38-2-14 16,21-24-3-1,39-10-2-15,20-17-4 0</inkml:trace>
  <inkml:trace contextRef="#ctx0" brushRef="#br0" timeOffset="19635.02">12498 8672 79 0,'7'29'39'0,"-16"7"-3"16,-3 14-4-16,-9-3-27 16,6 7-1-16,6-11-3 0,12-7 1 15,18-21-1 1,19-17-1-16,19-22 0 0,15-19 1 15,13-17 0 1,8-8 1-16,-3-4-2 0,-1 2 2 16,-18 9-2-1,-14 15 2-15,-17 25-1 0,-15 23 0 16,-19 31 1-16,-13 30-2 15,-14 28 3-15,-4 21-2 16,-4 15 2-16,3 12-1 0,-2-3-1 16,10-7 0-1,8-16-3-15,9-31-3 16,23-20-24-16,0-45-9 15,18-27-5-15,3-32-2 0</inkml:trace>
  <inkml:trace contextRef="#ctx0" brushRef="#br0" timeOffset="20255.02">14855 8418 73 0,'-34'18'41'16,"2"12"-2"-16,-11 4-4 0,10 13-31 15,-8 9-1 1,8 9-1-16,9-2 1 0,13-4-2 15,18-11 1 1,14-13-1-16,15-20 0 0,12-18 0 16,7-18 0-1,1-14 0-15,-6-12 0 0,-11-7 0 16,-18-4-2-1,-21 1 1-15,-19 7 0 0,-15 4-1 16,-7 7 0-16,-5 3 0 0,6 3-2 16,11-1 2-1,22 5 0-15,20-2-1 16,26 4 1-1,19 6 0-15,13 10 1 0,7 12 0 0,7 16 1 16,-3 19 0 0,-15 16 2-16,-16 17-1 15,-26 10 0-15,-16 10 1 16,-16-5-1-16,-9-3 0 0,-10-16 1 15,0-13 0-15,8-22-2 16,18-30 0 0,0 0-1-16,24-43 0 0,14-7 0 15,10-9-1-15,9-2-1 16,1-1-1-16,1 14 0 15,-7 13 0 1,-6 20 1-16,-8 19 0 0,-9 20 1 16,-10 14-1-16,-6 16 2 0,-4 9 0 15,-4 5 0 1,0-5-3-16,10 6-16 0,-1-21-17 15,16-11-3 1,6-18-3-16,15-16-3 0</inkml:trace>
  <inkml:trace contextRef="#ctx0" brushRef="#br0" timeOffset="20885.02">17276 8477 70 0,'-12'-20'40'16,"12"20"-4"-16,-24 4 0 15,14 21-31 1,-7 20 1-16,1 18-4 0,-2 12 1 15,1 11 0-15,2 2-1 16,2-7 0-16,9-11-2 16,12-13 1-16,14-22 0 15,13-21-1-15,15-29 1 16,14-25-1-16,7-19 1 0,8-14 0 15,2-9-1 1,-1-3 0-16,-10 4 0 0,-8 7 0 16,-13 16-1-1,-12 15 1-15,-13 19-2 0,-11 19 0 16,-13 19 3-1,-11 16-2-15,-5 12 1 0,-1 11 0 16,4 6 0-16,8 6 0 0,13-5 1 16,16-8 1-1,22-16-2-15,21-19 1 16,17-21 0-16,7-18 0 15,6-19 1-15,-7-20 0 16,-11-10-1-16,-17-8 0 16,-22-1-1-16,-27 0 0 15,-20 9-1-15,-16 6-2 16,-7 17-3-16,-16 5-17 0,16 19-14 15,-3 4-5-15,19 12-3 16,14 8-1 0</inkml:trace>
  <inkml:trace contextRef="#ctx0" brushRef="#br0" timeOffset="21185.03">18750 8225 66 0,'31'28'42'0,"-14"5"-3"0,0 19-3 15,-24 6-31 1,7 17 1-16,-10 3-1 0,2 4-1 15,-4-7-1 1,0-9-1-16,3-17 1 16,2-20-1-16,7-29-1 15,14-14 0-15,8-23 0 0,8-23 0 16,13-11-2-1,6-9 0-15,6-1 0 0,0 6-1 16,1 10-1-16,-4 11 0 16,6 19-2-1,-8 13-2-15,5 26-10 0,-11 0-20 0,12 13-1 16,-8-4-2-1,10 7-3-15</inkml:trace>
  <inkml:trace contextRef="#ctx0" brushRef="#br0" timeOffset="21575.03">19731 8340 49 0,'11'5'40'0,"-11"-5"-3"0,-17 30-1 0,-10-1-16 0,1 17-14 0,-6 9-1 0,6 10-1 16,5 1-1-16,14 2-1 0,16-9 1 15,18-14-1 1,21-18-1-16,15-17 0 0,16-24 1 15,11-21-1 1,2-22-1-16,-1-19 0 0,-5-25-1 16,-10-16 1-16,-10-13-1 0,-13-4 2 15,-11 5-2 1,-13 10 0-16,-7 15 1 0,-4 15 0 15,-3 26 0 1,-3 26 1-16,1 24-1 0,0 28-3 16,-4 25 3-1,-3 28 0-15,-6 24 0 0,-8 16 0 16,-9 18 0-1,-4 11 0-15,-7 3 1 0,-2-5 1 16,1-15-2-16,5-24-1 16,5-24 0-1,7-27-3-15,15-17-11 0,-10-41-21 16,18-20-4-16,-8-25-1 15,4-7-4-15</inkml:trace>
  <inkml:trace contextRef="#ctx0" brushRef="#br0" timeOffset="21735.03">20229 8220 73 0,'34'-27'39'0,"30"8"-1"0,13-7-4 16,16 10-31 0,5 9-3-16,2 5-4 0,5 20-12 15,-20-2-18 1,-1 14-4-16,-20 0-1 0,-5 13-3 15</inkml:trace>
  <inkml:trace contextRef="#ctx0" brushRef="#br0" timeOffset="22065.03">21188 8606 71 0,'8'30'41'0,"5"-15"-3"15,21-2-4-15,4-18-25 16,22-1-3-16,3-13-4 16,12-11 2-16,1-12-3 15,-2-7 0-15,-9-6-1 0,-15-6 0 16,-17 0-1-1,-19 1-1-15,-22 5 2 16,-21 14-2-16,-17 17 1 0,-16 17 0 16,-12 21 0-16,-7 18 1 15,1 18 0-15,12 17 0 16,18 14 1-1,27 8 0-15,27 2 0 0,35-4 1 16,32-10 0-16,36-10 0 16,24-17-1-16,16-13 1 15,10-20-2 1,3-16 0-16,-4-19-1 0,-16-16-2 15,-18-2-5-15,-39-18-17 0,-13 5-13 16,-36-15-4 0,-24 5-3-16,-35-8 0 0</inkml:trace>
  <inkml:trace contextRef="#ctx0" brushRef="#br0" timeOffset="22315.03">20128 7315 63 0,'-11'17'4'0,"11"-17"-4"16,18 8-3-16,-30-19-42 15</inkml:trace>
  <inkml:trace contextRef="#ctx0" brushRef="#br0" timeOffset="25216.03">11029 11514 56 0,'17'-46'41'0,"-3"1"-1"15,-10-10-1-15,8 13-21 0,-24-9-5 16,11 21-6-1,-14 14-1-15,2 26-2 0,-5 24-1 16,1 25-1 0,3 25-1-16,-1 20-1 0,5 24 0 15,2 6 1 1,4 6-2-16,5-7-1 0,5-3 0 15,-2-15-2 1,1-11-1-16,-12-28-7 0,4-14-20 16,-23-32-7-16,-2-22-1 15,-13-28-2 1</inkml:trace>
  <inkml:trace contextRef="#ctx0" brushRef="#br0" timeOffset="25466.03">10303 11776 62 0,'-71'-128'38'0,"23"2"0"0,15 0-2 16,35 6-23-16,12-6-3 0,43 11-5 15,31 2-3 1,34 9 0-16,21 15-2 0,18 25 0 16,5 25-1-1,-1 29 1-15,-4 30 1 0,-18 29 0 16,-23 26 0-1,-29 30 1-15,-34 17-1 0,-34 9 1 16,-33 8 1 0,-36 0-1-16,-38-3-1 0,-26-7-2 15,-14-4-13-15,-15-28-23 16,23-19 0-16,17-24-6 15,29-21-4-15</inkml:trace>
  <inkml:trace contextRef="#ctx0" brushRef="#br0" timeOffset="26677.03">12209 11818 88 0,'-16'-10'42'0,"-8"4"-5"0,-2 23 1 16,-11 8-32-1,6 24-2-15,-1 13-3 0,3 9 1 16,4 6 0 0,16-1 0-16,15-5-1 0,21-16-1 15,16-18 1-15,18-18 0 0,8-21-1 16,2-18 0-1,-3-16-1-15,-14-12 1 16,-17-10-1-16,-22-3 1 16,-20-4 0-16,-19 4-1 0,-17 2 1 15,-4 11-1 1,-1 7 1-16,6 10 0 15,4 9 0-15,15 7-1 16,21 15 1-16,-1-16 0 0,25 12 0 16,13-1 0-16,5 1 0 15,4-1 0 1,6-1 0-16,-4 0 0 0,-4 1 1 15,-8 1-1-15,-5-2 0 16,-7-2 0-16,-3-1 0 16,0-6 0-1,0-1 0-15,-3-2 0 0,3 2 0 16,5 3 0-16,0 10 0 0,-2 8 0 15,0 13 0 1,-2 21 0-16,-4 12 1 0,-7 15-1 16,-4 9 0-1,-7 5 1-15,-4-3 0 0,-1-5-1 16,-1-13 1-1,0-13 0-15,6-18-1 0,0-28 1 16,26-3-1 0,-2-24 0-16,4-16 0 0,0-9-1 15,5-5 1-15,-4-4-1 16,-1 4 1-16,-4 6-1 15,-5 15 0-15,-2 15 1 0,-5 22 0 16,1 19 0 0,-7 17 0-16,-3 15 0 15,1 6 0-15,-2 2 1 16,3-3 0-16,6-6-1 0,7-15 0 15,7-19 1 1,11-22-1-16,12-19 0 16,10-18 0-16,6-11-1 0,4-11 1 15,0-1-1-15,-4 1 1 16,-7 7-1-16,-8 11 1 15,-10 15-1 1,-9 18 1-16,-7 13 0 0,-10 17 0 16,-8 15 0-1,-3 12 0-15,2 11 1 0,-3 3-1 16,4 2 1-16,3-3-1 0,2-4 1 15,10-8 0 1,9-11-1-16,8-17 1 0,5-12-1 16,4-11 0-1,1-14-1-15,3-10 1 0,2-12 0 16,-6-2-1-1,-3-2 1-15,-7 5-1 0,-6 10 0 16,1 11 0 0,0 17 1-16,-2 17-1 0,4 16 1 15,4 5-1-15,5 3-1 16,15-1-1-16,3-15-5 15,21 0-14-15,-5-36-16 16,15-16-1-16,-6-22-4 16,6-14-3-16</inkml:trace>
  <inkml:trace contextRef="#ctx0" brushRef="#br0" timeOffset="26867.03">15501 11130 89 0,'3'-40'43'0,"-3"40"-3"0,-24 16-2 15,-3 35-32-15,-8 25-1 16,-6 21-2-16,0 17-1 15,3 13-1 1,10 8-2-16,6-9 0 0,11-10-3 16,4-20-2-16,15-9-10 15,-12-39-23-15,10-24-1 16,-13-40-2-1,-4-27-2-15</inkml:trace>
  <inkml:trace contextRef="#ctx0" brushRef="#br0" timeOffset="26987.03">15018 11695 76 0,'-14'-45'37'0,"19"12"1"0,31 13-3 16,21 1-27-1,35 11-3-15,19 1-4 0,15-5-14 16,21 4-21 0,0-3-5-16,1-2-2 0,-6-4-5 15</inkml:trace>
  <inkml:trace contextRef="#ctx0" brushRef="#br0" timeOffset="27567.03">18121 11454 45 0,'-32'22'43'0,"5"13"-2"0,-2 1-4 15,9 17-26-15,-10 2 0 16,18 14 1-16,-7-1-3 16,12 8-3-1,-2-8-2-15,11-7-1 0,8-11-1 16,16-15-1-16,13-20-1 15,13-20 0-15,11-18 0 16,8-18 0-16,6-13-1 0,6-8 0 16,-5-3 1-1,-10 0-2-15,-8 11 2 0,-13 16-1 16,-9 19 1-1,-13 20 1-15,-9 19 0 0,-13 16 0 16,-1 14-1 0,-5 5 2-16,2 0-1 0,1-6 1 15,5-12-2 1,10-16 2-16,9-18-2 0,13-16 0 15,10-16 1-15,11-12-2 0,6-6 1 16,4-2-1 0,-1 6 0-16,-5 13 0 15,-5 14 0-15,-7 16 1 16,-11 21-1-16,-5 15 1 0,-5 12 0 15,-1 7 1 1,2 1-1-16,-3-5-1 16,2-5-1-16,-4-18-5 0,11-3-16 15,-21-35-16-15,3-18-2 16,-17-25-2-16,-6-23-3 15</inkml:trace>
  <inkml:trace contextRef="#ctx0" brushRef="#br0" timeOffset="27697.03">18670 10693 83 0,'-89'-37'39'16,"24"20"-4"-16,32 18-9 0,32 16-61 0,24 10-3 16,16 1-3-1,8-5-4-15</inkml:trace>
  <inkml:trace contextRef="#ctx0" brushRef="#br0" timeOffset="28057.03">21530 10703 74 0,'-13'-20'41'15,"6"37"-2"1,-5 23-1-16,8 35-32 0,-7 28-1 15,-7 28-1 1,-4 18 0-16,2 19-2 0,1 10 0 16,-1-3-1-1,5-7-3-15,0-25 0 0,6-23 0 16,1-34-2-1,8-21-7-15,-16-47-19 0,10-30-7 16,-9-39-3-16,-4-28-3 0</inkml:trace>
  <inkml:trace contextRef="#ctx0" brushRef="#br0" timeOffset="29077.04">20922 11392 65 0,'-23'13'38'0,"14"22"2"0,13 8-4 15,21 11-30-15,12 1 2 16,19 3-2-16,17-11-1 0,19-8-2 15,18-19 1-15,15-18-1 16,3-19-3 0,6-14 1-16,-6-14-1 0,-6-10 0 15,-16-4 0-15,-16 2-1 16,-22 5 1-16,-18 10-1 15,-20 21 1 1,-18 22-1-16,-16 24 2 0,-10 23-1 16,-8 19 0-16,-3 12 0 0,5 11 1 15,6 3 0 1,12-5 0-16,11-14 0 0,17-18 0 15,10-20 0 1,16-24-1-16,9-16 0 0,2-22 0 16,3-17-1-1,-3-11 1-15,-5-9 0 0,-4-2-1 16,-7 7 0-1,-13 11 0-15,-6 12 0 0,-7 24 1 16,-6 20 0-16,-10 23 0 16,-6 18 0-16,-8 11 1 15,-3 5-1-15,2 0 1 0,3-8 1 16,5-17-2-1,8-18 0-15,14-23 1 16,17-20-1-16,13-21 1 16,15-19-1-16,11-10-1 0,6-9 0 15,2 2-1 1,-5 6 1-16,-10 14 0 15,-11 19 0-15,-15 23 0 0,-17 30 1 16,-19 20 1-16,-13 21-1 16,-12 11 1-16,-5 7 0 15,-2-1 0 1,0-7 0-16,9-12-1 0,9-17 2 15,15-19-2-15,15-15 0 16,13-19 1-16,10-14 0 16,6-12 0-16,6-6-1 0,0-5 0 15,-3 2 0 1,-6 8 0-16,-8 6 0 0,-6 17-1 15,-5 10 0 1,-5 17 1-16,-4 11-1 0,-3 10 1 16,4 4-1-1,4 4 0-15,6-2 1 0,7-9 0 16,10-9 0-1,9-12 0-15,11-14 1 0,6-12-1 16,3-16 1-16,3-10-1 0,-2-9-1 16,-9-1 1-1,-9 1 0-15,-13 1-1 16,-14 6 0-16,-11 5 0 15,-16 13 0-15,-14 12 1 0,-17 11 0 16,-11 13-1 0,-11 11 1-16,-5 10-1 15,-6 8 1-15,1 11 1 16,9 4-1-16,12 0 1 15,20-1 0-15,23-4 0 0,29-6 0 16,27-8 0 0,18-7-1-16,14-10 0 0,6-6-1 15,-1-4-1-15,-12-5-2 16,-11 4-7-16,-40-15-14 15,-18 7-14 1,-28-10-2-16,-21-2-4 0,-27-9 0 16</inkml:trace>
  <inkml:trace contextRef="#ctx0" brushRef="#br0" timeOffset="29247.04">23073 10780 63 0,'0'0'7'0,"-1"-13"-5"0,1 13-2 16,15-18-44-16</inkml:trace>
  <inkml:trace contextRef="#ctx0" brushRef="#br0" timeOffset="41409.05">14015 7060 37 0,'0'0'37'0,"0"0"-2"15,0 0-1-15,-15 11-20 0,-13-4-6 16,4 10 1 0,-15-1-2-16,-1 12-2 15,-7 1 0-15,-1 9-2 0,-1 3-1 16,4 4 0-16,5 3-1 15,7 0 0-15,6 2 0 16,10-2-1 0,11 1 0-16,9-1 0 0,11 1 0 15,8-3 0-15,8-2 1 16,11-2-1-16,5-6 1 15,6-5-2 1,-1-4-1-16,-4-11-5 0,6-3-28 16,-19-10-2-16,-8-3-4 0,-26 0-3 15</inkml:trace>
  <inkml:trace contextRef="#ctx0" brushRef="#br0" timeOffset="42309.05">14142 7232 47 0,'-4'-14'37'16,"4"14"-2"-16,0 0-2 15,-8 18-22-15,11 13-3 0,-5 2-3 16,3 12 1 0,-7-1-2-16,6 9 1 15,-5-5-3-15,5 0 1 0,-4-9-2 16,5-8 1-16,-2-8-1 15,3-7 1-15,-2-16-1 16,0 0 0 0,14 3-1-16,-8-15 1 0,3-4-1 15,3-2-1 1,3-4 0-16,6 2-1 0,10-1 1 15,3 5 0 1,7 7-1-16,4 4 1 0,0 8 1 16,0 8-1-16,-5 8 1 0,-8 4 1 15,-13 7 0 1,-10 2 0-16,-15 0 1 0,-12-1-1 15,-13-3 0 1,-7-6 0-16,-4-6 0 0,0-4-1 16,5-10-2-1,4-8-3-15,19 6-13 0,-1-17-16 16,26 3-2-16,5-6-4 0,18 4-2 15</inkml:trace>
  <inkml:trace contextRef="#ctx0" brushRef="#br0" timeOffset="42679.06">14728 7682 27 0,'-8'12'40'15,"-4"-4"-4"-15,12-8 1 0,-14-3-17 16,14 3-7-1,14-7-5-15,5 1-3 0,0-10 1 16,9 0-4 0,0-5 0-16,4 2-2 0,-3-2 1 15,-7 1-1 1,-3-1 0-16,-10 3-1 0,-6 1 1 15,-10 4-1 1,-9 3 1-16,-8 4-1 0,-7 6 1 16,-3 6-1-16,-2 8 1 0,0 5 0 15,4 6 1 1,10 5 0-16,8 5 0 0,15 0-1 15,14-2 1 1,10-3 0-16,14-7 0 0,11-5-1 16,5-4 1-1,0-10-2-15,1-1-2 0,-9-15-8 16,8 7-22-16,-18-11-2 15,-1 1-4-15,-13-5-5 16</inkml:trace>
  <inkml:trace contextRef="#ctx0" brushRef="#br0" timeOffset="43009.06">15512 7223 65 0,'-5'-16'37'15,"-14"-4"-2"-15,1 12-5 0,-15-3-20 16,5 11-4 0,-8 3-2-16,4 12 1 0,-1 6-3 15,8 12 1 1,4 8-1-16,7 8 1 0,4 3-1 15,9 6 1 1,7 1-2-16,5 0 1 0,5-4 0 16,0-7-2-16,1-4 0 15,-2-9-2-15,2-4 0 16,-5-9-3-16,2-1-9 0,-14-21-22 15,0 0-2 1,0 0-1-16,-17-18-3 16</inkml:trace>
  <inkml:trace contextRef="#ctx0" brushRef="#br0" timeOffset="43159.06">15214 7648 79 0,'23'-8'38'0,"10"8"-3"16,1-12-6-16,13 11-24 15,-1-4-2-15,3 2-4 16,2 6-11-1,-10-6-21-15,-5 2-2 0,-12-4-4 16,-3 2-2-16</inkml:trace>
  <inkml:trace contextRef="#ctx0" brushRef="#br0" timeOffset="43459.06">15694 7590 71 0,'0'0'38'0,"0"0"-1"0,-14 1-3 15,2 10-28 1,-10 5-1-16,2 6-1 0,-1 2-2 15,3 2-2 1,6 1 1-16,11-1-2 0,9-3 1 16,13-6-1-16,11-10 2 0,7-4-2 15,2-7 1 1,3-6 3-16,-6-8-1 15,-6-4 0-15,-12-4 0 16,-12-1 1-16,-13-1-2 0,-6 1 1 16,-8 2-3-1,-8 2-3-15,3 18-8 16,-11-6-25-16,16 8 1 0,-1-1-6 15,20 4-1-15</inkml:trace>
  <inkml:trace contextRef="#ctx0" brushRef="#br0" timeOffset="43729.06">15957 7575 66 0,'0'0'38'16,"22"14"1"-16,-22-14-5 0,5 30-26 15,-10-11-1-15,7 6-2 0,-4-2-2 16,3-2 1-1,-3-2-2-15,2-7 0 0,0-12-1 16,10-7 0 0,3-9 0-16,5-6-1 0,7-5 1 15,4-2-2 1,8 0 0-16,3 0-1 0,6 10 0 15,-5 2-3 1,6 17-11-16,-15-3-19 0,4 10-2 16,-10-1-4-16,-3 8-1 15</inkml:trace>
  <inkml:trace contextRef="#ctx0" brushRef="#br0" timeOffset="44099.06">16405 7705 52 0,'7'12'37'0,"5"-1"3"16,-12-11-7-16,18 9-16 15,-18-9-15 1,27-9 1-16,-10-3 1 0,6-2-4 16,2-5 1-16,3-3-2 15,-3-2 2-15,-3-3-2 16,-5-1 1-1,-12 6-1-15,-5 0 1 0,-8 4-1 16,-9 4 1 0,-8 7 0-16,-4 7 0 0,-5 6 0 15,-2 9 0-15,4 4 0 0,1 7 0 16,9 8 0-1,11 0 1-15,11 3-2 0,18-4 2 16,12-3-2 0,17-7 2-16,14-5-1 0,10-7 0 15,4-8 1 1,1-8-4-16,-6-11-2 0,0-1-18 15,-21-13-11 1,-8-4-2-16,-18-10-4 0,-8-3 0 16</inkml:trace>
  <inkml:trace contextRef="#ctx0" brushRef="#br0" timeOffset="44429.06">16776 7045 59 0,'-11'-15'36'16,"11"15"0"-16,3-19-6 0,12 18-21 15,1-2-5 1,14 10-1-16,7 4-1 0,8 10-2 16,5 10 3-1,5 12-1-15,-5 11 2 0,1 11-1 16,-11 6 0-1,-5 7 1-15,-16 5-1 0,-9 0 0 16,-16-4 0 0,-14-1-2-16,-13-5-4 0,-23-12-21 15,6-6-13-15,-6-12-6 16,-5-20-5-16,-4-11 0 15</inkml:trace>
  <inkml:trace contextRef="#ctx0" brushRef="#br0" timeOffset="47231.06">26194 6940 44 0,'3'15'39'0,"-17"7"-3"16,-9 18-2 0,-21 4-27-16,-10 30-1 0,-24 7 2 15,-7 22-5 1,-19 17 0-16,-5 22-1 0,-1 17-1 15,10 14 0 1,14 13 1-16,24 8 0 0,27 2 1 16,28-4 0-16,27-13-1 15,26-17 1-15,17-20-1 16,10-20 0-16,2-29-3 0,-3-32-3 15,5-16-22 1,-18-36-9-16,-5-23-5 16,-13-34-3-16</inkml:trace>
  <inkml:trace contextRef="#ctx0" brushRef="#br0" timeOffset="47591.06">27012 8074 71 0,'25'-31'41'0,"-1"2"-3"0,-15-7-3 16,-8 8-27-1,-19 2-3-15,-9 5-1 0,-18 7-2 16,-14 15-1 0,-15 20-1-16,-12 24 0 0,-6 22-1 15,-2 21 2 1,3 17 0-16,9 20 0 0,15 11 0 15,20 0 2 1,24-11-2-16,24-14 2 0,26-19-1 16,22-18 0-16,25-22-3 15,18-29-2-15,17-16-7 16,-4-30-25-16,19-12-3 15,-12-22-3-15,1-4-5 16</inkml:trace>
  <inkml:trace contextRef="#ctx0" brushRef="#br0" timeOffset="47901.06">27592 8441 83 0,'6'-11'39'0,"-6"11"-1"0,-16-4 0 16,-16 20-34-1,-5 18-1-15,-5 12 0 0,2 14 1 16,1 9-2-1,12 8 0-15,7 0 0 0,18-4 0 16,16-16-2 0,20-14 1-16,18-21 1 0,10-25 0 15,5-26 0-15,3-20 0 16,-12-16 0-16,-10-10-1 15,-18-7-1-15,-17-2-1 0,-16 7-1 16,-15 7-1 0,-6 18-4-16,-15 6-8 15,14 23-24-15,-4 6-2 16,29 17 0-16,0 0-8 0</inkml:trace>
  <inkml:trace contextRef="#ctx0" brushRef="#br0" timeOffset="48321.06">28282 8421 77 0,'10'20'43'0,"-4"8"-4"0,-21 3-2 16,-7 19-32-16,-1 6 0 15,7 9 0-15,1 0-1 16,8-2-1-16,4-11-1 0,10-11-1 15,11-19 1 1,13-17 0-16,5-20 0 0,5-14-1 16,0-14 1-1,4-7-2-15,-4-4 1 0,-2 4-1 16,-8 6-1-1,-6 7 0-15,-6 15 1 0,-6 17-1 16,-8 18 0 0,-3 19 1-16,-2 18-1 0,1 11 0 15,6 6 2-15,8 2 0 0,10-6-2 16,9-11 2-1,9-16-1-15,13-23 0 16,5-26 1-16,5-23-1 16,1-17 1-16,-6-14-1 0,-9-12 0 15,-10-3 0 1,-10 0-1-16,-15 7 0 15,-6 14-4-15,-17 7-5 16,2 26-21-16,-16 1-9 0,9 14-1 16,-2 2-6-16</inkml:trace>
  <inkml:trace contextRef="#ctx0" brushRef="#br0" timeOffset="49451.06">27580 10533 70 0,'0'-24'41'15,"-8"0"-3"-15,8 13-2 16,-15 11-25 0,12 26-4-16,-8 16-1 0,1 23-2 15,-2 19-1-15,2 19 0 0,-2 13-1 16,3 0 0-1,1-7 0-15,3-11-2 0,1-13-2 16,2-23-1 0,3-17-3-16,-1-45-4 0,0 0-17 15,-14-40-11 1,1-24-1-16,-13-24-3 0,4-8-1 15</inkml:trace>
  <inkml:trace contextRef="#ctx0" brushRef="#br0" timeOffset="49681.07">27259 10505 65 0,'17'-71'38'0,"12"3"-2"16,27 11 0-16,5 5-28 0,27 18 0 15,4 6-2 1,10 17-2-16,-3 12-1 16,-6 21 0-16,-16 15-2 15,-19 17 1-15,-29 6-1 0,-24 10 1 16,-32-1-1-16,-23-1 0 15,-23-5-1 1,-12-9 0-16,-5-12-2 0,-1-17-11 16,24-2-23-16,12-16-3 15,32-8-1-15,21-17-7 16</inkml:trace>
  <inkml:trace contextRef="#ctx0" brushRef="#br0" timeOffset="49912.07">28581 10467 71 0,'-10'16'40'16,"-9"4"-2"-16,6 16-2 0,-14 7-22 15,7 24-7 1,-6 10 0-16,6 19-2 0,-2 6 0 15,4 5-2 1,4-5-1-16,5-7-2 0,8-12-3 16,3-18-2-16,17-11-19 15,-2-31-15-15,17-25 0 16,5-32-5-16,13-22-2 15</inkml:trace>
  <inkml:trace contextRef="#ctx0" brushRef="#br0" timeOffset="50182.07">29087 10290 83 0,'14'-13'39'16,"5"-3"-3"-16,19 12-1 15,13-7-26-15,24 9-3 16,7-1-2 0,12 2-1-16,1 1-1 0,-2 1-4 15,-10 5-1 1,-16-2-4-16,-12 14-10 0,-34-8-18 15,-8 7-3-15,-21-5 0 0,-5 7-3 16</inkml:trace>
  <inkml:trace contextRef="#ctx0" brushRef="#br0" timeOffset="50352.07">29678 10408 62 0,'-23'22'37'0,"-8"1"-1"15,7 14 0 1,-15-1-23-16,8 23-2 0,-10 3-2 16,7 15-4-16,-1 3-1 15,8 5-3-15,8 2-4 16,3-13-10-16,18 3-22 15,8-20-3-15,17-18-3 16,1-23-5-16</inkml:trace>
  <inkml:trace contextRef="#ctx0" brushRef="#br0" timeOffset="50923.07">30889 9694 77 0,'-28'-44'37'0,"2"5"-3"0,21 14 0 15,7 13-29-15,27 27 2 16,17 19-2-16,21 23-1 16,16 23 0-16,17 31 0 0,1 28-1 15,1 29 1 1,-14 22-1-16,-11 21-1 312,-30 11 1-312,-26 7-1 0,-44-9 0 15,-31-6 0-15,-28-20-1 0,-26-19 0 0,-19-18-3 0,-14-29-2 0,5-16-9 0,-8-26-24 0,41-14-4 0,18-30-4 0,29-19-6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8T20:38:41.95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3377 3927 67 0,'-28'-27'40'0,"10"12"-4"15,6 12-1 1,16 17-21-16,4 18-9 16,17 24-2-16,-1 19-1 0,13 16 0 15,3 8 0-15,-3 9-1 16,-3 2-1-16,-7-6 0 15,-3-8-3-15,-13-20-2 16,0-8-16 0,-19-26-16-16,-9-15-1 0,-14-22-2 15,-12-16-4-15</inkml:trace>
  <inkml:trace contextRef="#ctx0" brushRef="#br0" timeOffset="358.02">2470 3782 81 0,'20'-120'39'0,"27"-3"-2"15,30 7-2-15,26-1-30 16,43 13-2-16,22 13-1 16,20 23 0-16,7 25 0 15,-1 31 2-15,-17 28-2 16,-8 34 0-16,-35 33 0 15,-39 23 1-15,-49 22-1 16,-31 11 0-16,-37 9-1 16,-37 1-1-16,-31-4 0 15,-25-15 1-15,-16-20-1 16,6-18 0-16,16-21-1 15,17-17 1-15,31-22 0 16,39-15 0-16,39-11-1 0,30-3 1 16,30 1-2-16,8 5-1 15,16 10-3-15,-3 2-7 16,3 15-24-16,-19-3-1 15,-8 5-5-15,-18-9-1 16</inkml:trace>
  <inkml:trace contextRef="#ctx0" brushRef="#br0" timeOffset="1045.05">4246 4729 79 0,'32'-4'40'15,"7"-12"-2"-15,12-2-1 0,-7-12-33 16,15-1 0-16,-3-11 0 15,1 0-1 1,-11-8-1-16,-8 1 0 0,-20 0-3 16,-13 1-1-16,-17 8 1 15,-15 4-1-15,-8 12 1 16,-10 11-1-16,-4 17 0 15,-3 12 1-15,3 15 1 16,8 12 0-16,16 7 0 16,14 5 2-16,19-3-1 15,19-2 0-15,20-12 0 16,15-9 1-16,13-16-1 15,8-9 1-15,1-17-1 16,-1-13 0-16,-9-14-1 16,-13-8 1-16,-16-11-1 15,-13-2 0-15,-15 0 0 16,-10 3-1-16,-10 8 0 0,-8 10 0 15,-3 19 1-15,2 19-1 16,8 26 1-16,7 15 0 16,10 16 0-16,8 14 1 15,10 4-1-15,4 4 1 16,2-4 0-16,2-9 0 15,-6-14 0-15,-4-14 0 16,-10-16 1-16,-8-19-1 16,-11-18-1-16,-12-18 1 15,-9-21-1-15,-7-21-1 16,0-13-1-16,0-10 0 15,11 0 0-15,10 2-1 0,12 11 1 16,23 14 1-16,19 24 0 16,16 25 2-16,11 23-1 15,0 19 1-15,-7 15 0 16,-13 16 1-16,-20 8 0 15,-28 6 0-15,-29-4-1 16,-24-2 1-16,-23-11-2 16,-16-14-2-16,4-6-26 15,-2-34-7-15,20-15-3 16,15-27-3-16</inkml:trace>
  <inkml:trace contextRef="#ctx0" brushRef="#br0" timeOffset="1284.07">5653 3077 80 0,'-12'-43'35'16,"-7"9"0"-1,19 34 0-15,0 0-23 0,2 50-3 16,7 25-2-16,16 30-2 15,4 16-1-15,8 16 0 16,-2 4-1-16,4-2-4 16,-5-8 0-16,0-17-1 15,6-22-4-15,-15-31-27 16,12-16-3-16,-10-26-3 15,6-12-5-15</inkml:trace>
  <inkml:trace contextRef="#ctx0" brushRef="#br0" timeOffset="1691.09">7750 4223 100 0,'49'-5'40'16,"-38"-4"-2"-16,-25 20-1 0,-60 6-34 15,-37 23 0-15,-54 14-2 0,-52 17 1 16,-57 20-1-16,-46 23-1 16,-47 22 0-16,-41 21 1 15,-26 25 0-15,-20 14-1 16,1 10 2-16,7 2-2 15,27-5 0-15,29-11-2 16,58-11-30-16,41-29-7 16,58-33-3-16,57-30-3 15</inkml:trace>
  <inkml:trace contextRef="#ctx0" brushRef="#br0" timeOffset="14564.83">6061 7641 92 0,'-6'-16'38'0,"-6"-1"-3"0,12 17-1 16,0 0-24-16,-2 41-3 15,5 9-3-15,8 26-2 16,-1 20 0 0,4 17 0-16,3 17 1 0,3 9-2 15,2-2-1-15,0 1 0 16,3-13 0-16,-6-19-2 15,1-18 0-15,-12-22-5 16,-2-16-4-16,-31-42-18 16,-3-15-6-16,-25-37-2 15,-9-13-1-15,-24-24-1 16,-2-4 21-16,-15-18 8 15,2-8 12-15,7 8 24 16,-3-6 8-16,14 10 1 0,9 0-2 16,20 4-1-16,11-8-16 15,32 10-5-15,14-10-5 16,32 10-2-16,24 0-1 15,37 8-1-15,29 6 1 16,26 18-1-16,14 16 0 16,10 25 0-16,-2 27-1 15,-5 25 1-15,-20 21-1 16,-31 19 0-16,-37 11 0 15,-38 11 1-15,-42 4-1 16,-39 2 0-16,-32-7-1 16,-27-6 1-16,-11-6-4 0,-11-19-4 15,21 1-27-15,4-21-2 16,41-7-3-16,23-16-4 16</inkml:trace>
  <inkml:trace contextRef="#ctx0" brushRef="#br0" timeOffset="14917.85">6846 8293 74 0,'0'0'37'0,"8"12"-1"16,-3 11-4-16,9 17-27 15,-7 12 2-15,9 14-2 0,-3 4 0 16,5 4-2-16,-1-5 2 16,9-3-3-16,7-17 2 15,14-17-2-15,9-22 0 16,9-16 0-16,3-20 1 15,-1-13-1-15,-9-14-1 16,-7-7 0-16,-21-4-1 16,-16 1 0-16,-23 1-1 15,-19 3 0-15,-9 5-4 16,-11-2-6-16,12 19-24 15,-7-5-3-15,18 7-3 16,7-2-3-16</inkml:trace>
  <inkml:trace contextRef="#ctx0" brushRef="#br0" timeOffset="15327.87">7742 7850 74 0,'0'0'39'0,"-13"9"-2"15,0 23-4-15,10 23-24 16,-4 14-4-16,12 15 1 16,-3 10 0-16,10 8-2 15,1-4 0-15,2-4-2 0,1-17 1 16,1-12-1-16,-3-23 1 15,-1-14-2-15,-13-28-1 16,17-6 0-16,-7-22-3 16,1-9 2-1,9-6-2-15,4-4 0 0,14 4 0 16,9 7 0-16,14 12 0 15,9 13 3-15,8 18 1 16,6 13 0-16,-3 14 1 16,-4 8 0-16,-18 6 1 15,-18 5-1-15,-27-5 1 16,-26-3-2-16,-33-10 0 15,-27-10-2-15,-18-6-5 0,-17-20-25 16,13-9-7-16,2-16-2 16,18-8-6-16</inkml:trace>
  <inkml:trace contextRef="#ctx0" brushRef="#br0" timeOffset="16230.92">14230 3641 86 0,'5'-12'39'0,"-5"12"-5"16,12 21 1-16,-10 11-28 0,5 29-3 15,-6 18-1-15,3 17-2 16,0 6 1-16,-1 0-1 16,-1-8-2-1,3-12 0-15,-4-17-1 0,-1-22 0 16,1-25-2-16,-13-35-3 15,-1-15-9-15,-19-32-16 16,-2-6-2-16,-22-22 16 16,5 3 10-16,-5-3 5 15,4 4 4-15,13 14 6 16,14 2 8-16,29 22 18 15,23 5 0-15,45 22-15 16,18 1-9-16,32 20-3 16,14 6-1-16,17 20-2 15,1 13 0-15,-2 18-1 16,-25 10-1-16,-30 14 0 15,-40 7-1-15,-39 4 0 0,-37-1 1 16,-33-7-2-16,-30-9 0 16,-15-11 0-16,2-11-5 15,0-24-16-15,33-9-14 16,14-24-1-16,37-10-4 15,24-15-4-15</inkml:trace>
  <inkml:trace contextRef="#ctx0" brushRef="#br0" timeOffset="16401.93">15378 3995 84 0,'32'9'39'0,"-20"5"-3"0,-3 20 0 16,-20 5-32-16,10 13 0 15,-1 7-4-15,1-1-4 16,16 3-15-16,1-22-15 15,22-11-2-15,5-28-3 16,22-15-1-16</inkml:trace>
  <inkml:trace contextRef="#ctx0" brushRef="#br0" timeOffset="16684.95">16069 3930 84 0,'-4'-25'37'16,"-33"7"-2"-16,-7 18-2 16,-24 4-25-16,-2 16-3 15,-7 4-3-15,11 10 0 0,18 5-2 16,27-1 0-16,29-1-1 15,33-3 0-15,31-1 1 16,23-2 0 0,12-2 2-16,4-1 0 0,-9-1-1 15,-13-1 1-15,-25 1 0 16,-28-1 1-16,-32-6-2 15,-32-4 0-15,-28-8-1 16,-20-10-2-16,-8-2-4 16,-15-22-18-16,19 3-10 15,3-18-5-15,32-5-2 16,12-19-3-16</inkml:trace>
  <inkml:trace contextRef="#ctx0" brushRef="#br0" timeOffset="16916.96">16505 3323 56 0,'57'-51'37'0,"-9"23"0"15,-19 15-3-15,-4 42-9 16,-20 21-15-16,-1 31-2 16,-14 19-3-16,4 22 0 15,-3 12-2-15,-3 8 0 16,3-4-4-16,-4-15-2 15,7-19-1-15,-2-22-4 16,12-12-11-16,-7-36-16 16,8-21-3-16,-9-34-3 15,4-13-1-15</inkml:trace>
  <inkml:trace contextRef="#ctx0" brushRef="#br0" timeOffset="17083.97">16425 3976 80 0,'43'6'39'0,"17"-6"-3"16,29 3-3-16,12-7-30 15,8-4-17-15,9 1-18 16,-14-13-6-16,-16-6-2 16,-23-7-4-16</inkml:trace>
  <inkml:trace contextRef="#ctx0" brushRef="#br0" timeOffset="18041.03">21262 7686 64 0,'21'-39'41'16,"-18"-11"-1"-16,-11 2-4 15,-24-11-25-15,-16 17-6 16,-25 4-1-16,-18 11-2 0,-14 13 0 16,-10 13-2-16,-6 15 1 15,4 13-1-15,7 11-1 16,21 8 1-16,26 7 0 15,32 3-1-15,38 0 1 16,42 1-1-16,41 0 1 16,30 2-1-16,24 7 1 15,10 4-1-15,-2 5 1 16,-12 2 1-16,-27 5-1 15,-35 2 2-15,-47 0-1 16,-40-6 0-16,-34-8-1 16,-33-11 1-16,-22-10-1 15,-13-14-2-15,1-8-2 16,3-22-15-16,33-1-18 15,22-17-3-15,40-6-3 16,30-14-4-16</inkml:trace>
  <inkml:trace contextRef="#ctx0" brushRef="#br0" timeOffset="18332.04">21850 8211 52 0,'0'0'40'15,"-16"15"-2"1,-4 12-3-16,-10 5-29 0,13 21-2 15,-2 4 0-15,15 8 0 16,9-3 0-16,16-2 0 16,13-16 0-16,18-10-1 15,11-22-1-15,8-13 2 16,-2-19-2-16,1-14 0 15,-11-16-1-15,-7-9 0 0,-16-6 0 16,-14 0-2 0,-16 2-2-16,-14 6-3 15,1 25-12-15,-19-4-19 0,13 18-2 16,0 4-6-16,13 14-2 15</inkml:trace>
  <inkml:trace contextRef="#ctx0" brushRef="#br0" timeOffset="18751.07">22730 7747 64 0,'0'0'38'0,"0"0"-1"15,7 32-3-15,-4 18-27 0,9 29-4 16,-6 12 0-16,5 10 0 16,-8-2 3-16,3-1-3 15,-7-13-1-15,0-13 1 16,-3-21-1-16,3-20 0 15,1-31-2-15,0 0 0 16,21-30-1-16,7-15 0 16,11-9-1-16,8-6 0 15,13 3 0-15,8 9 0 0,10 15 1 16,2 19 1-1,0 24 0-15,-7 21 1 16,-12 19 2-16,-12 14-1 16,-19 5 1-16,-26 2 0 0,-29-1-1 15,-27-8 0-15,-22-13-1 16,-20-14-3-16,-3-8-8 15,-12-21-26-15,23-13-5 16,14-18-3-16,25-19-4 16</inkml:trace>
  <inkml:trace contextRef="#ctx0" brushRef="#br0" timeOffset="22560.29">6473 10691 64 0,'0'0'38'0,"-17"-11"-2"0,-5-4-1 16,4 5-17-1,-18-12-7-15,4 7-4 16,-15 0-1-16,0 9-2 16,-6 7-2-16,4 12 0 0,-1 14-1 15,6 17 1-15,6 10-1 16,10 10-1-16,14 5 1 15,11 6-1-15,14-5 1 16,10-4-2 0,14-10 1-16,11-19-1 0,11-13-1 15,3-16-2-15,8-13-3 16,-8-24-7-16,8-4-22 15,-13-16 0-15,-3-1-3 16,-17-15-1-16</inkml:trace>
  <inkml:trace contextRef="#ctx0" brushRef="#br0" timeOffset="23993.37">6600 10594 59 0,'-5'-23'37'15,"-6"11"-1"-15,11 12-2 16,-12 20-12-16,19 23-11 16,-8 4-4-1,8 18-2-15,-3 1 0 0,6 6-2 16,0-5-1-16,0-6-1 15,-2-13 0-15,4-14 0 16,-2-16-1-16,2-15 0 16,4-14-1-16,-1-13 0 15,3-9 1-15,-2-5-1 16,4-4-1-16,0 8 0 15,1 7 1-15,0 12-1 16,0 13 2-16,-2 13-1 0,-1 12 1 16,-2 8 0-16,2 12 0 15,-2-3 1-15,-1 2-1 16,2-8 1-1,3-6-1-15,2-11 0 0,7-12 0 16,4-11-1-16,6-12 1 16,1-8-1-16,0-4 1 15,-3-4-1-15,-3 1 0 16,-7 1 0-16,-8 4 0 15,-13 3 0-15,-11 1 0 16,-11 5 1-16,-10 8 0 16,-7 7 0-16,-8 8 1 15,-5 8 0-15,3 10 0 0,5 8 0 16,7 12 0-1,10 4 0-15,13-2-1 16,13-1 1-16,12-8 0 16,10-9-1-16,8-14 1 0,4-12-1 15,-3-13 1-15,2-12-1 16,-6-8 0-16,-5-5-1 15,-6-2 1-15,-6 2-1 16,-6 8 1-16,-6 4-1 16,0 9 1-16,-3 17-1 15,0 0 1-15,3 11 1 16,3 11-1-16,4 6 0 15,5 1 1-15,0 4 0 16,1-5 0-16,4-6 1 16,-2-8-1-16,3-10-1 15,-1-12 1-15,0-9 0 16,-2-6 0-16,-1-5-2 0,2-1 0 15,-4-1 0-15,2 4 0 16,-7 7-1-16,3 10 1 16,-2 8 0-16,-1 11 0 15,0 5 1-15,-4 5 0 16,-1 3 1-16,0 0 0 15,0-2 0-15,-3-7 1 16,-2-14-1-16,0 0 1 16,17 5-2-16,-17-5 1 15,22-20-2-15,-4 11-1 16,3-2 0-16,6 7 0 15,3 3-1 48,5 6 1-63,-2 1 0 0,5 3 1 15,-4-1 0-15,-1-3 2 0,-6-5-1 0,-6-6 1 0,-8-5 0 0,-8-7 0 0,-6-4 0 16,-9-2 0-16,-4-6-1 0,-7 3-1 0,0 3 2 16,-1 5-2-16,1 11 1 15,7 8-1-15,2 9 1 16,11 10-1-16,10 11 1 15,10 8 0-15,11 8 0 16,8 6 0-16,7 0 1 16,1 1 0-16,2 0 0 15,-8-3-1-15,-6-3 2 0,-14-5-1 16,-14-6 1-1,-17-10-2-15,-8-6 1 16,-8-8 0-16,-4-6-2 0,-1-9 1 16,4-6-2-16,11-10 0 15,9-10 0-15,25-11-1 16,11-10 1-16,15-6 0 15,9-6 1-15,9-1 0 16,5-4 2-16,-1 0 0 16,-5 10 0-16,-15 6 0 15,-15 10 0-15,-17 7-1 16,-12 6 1-16,-10 4-1 15,-13 13 0-15,-7 8 0 16,-3 9 0-16,-1 14 1 16,3 9-2-16,8 7 2 15,8 7-1-15,9 4 0 0,9 0 1 16,8-6 0-16,13-5 0 15,11-16 0-15,9-10 0 16,4-10 0 0,0-10 0-16,-5-7 0 0,1-5-1 15,-10-4 1-15,-7-1-2 16,-8 6-1-16,-10 2-3 15,3 13-8-15,-13 6-21 16,0 0-2-16,0 0-4 16,0 0-3-16</inkml:trace>
  <inkml:trace contextRef="#ctx0" brushRef="#br0" timeOffset="24339.39">9103 10667 73 0,'-3'-23'37'15,"-5"6"-1"-15,-20 1-3 16,-2 15-24-16,-18 3-4 15,-1 12-2-15,-1 5-2 16,2 7 1-16,13 10-1 16,14 3 0-16,20 0 2 0,21 0-1 15,12-6 1-15,13 0 0 16,3-6 1-1,6-1-1-15,-11-12 0 16,-5 0-1-16,-15-5-1 0,-23-9-1 16,0 0-3-16,-25 1-8 15,7-2-25-15,-12-12-3 16,10 2-3-16,-3-9-3 15</inkml:trace>
  <inkml:trace contextRef="#ctx0" brushRef="#br0" timeOffset="25552.46">7705 11168 79 0,'-13'-2'35'0,"1"3"0"16,12-1-3-16,0 0-28 16,-5 20-1-16,18 4-2 15,7 4 1-15,10 3 0 16,6 2-1-16,13 0 1 15,12-5-2-15,19-6 1 16,11-9-1-16,20-8 1 16,25-11-1-16,21-12 0 0,21-13 1 15,17-11-2-15,19-14 2 16,8-12-1-1,10-15 0-15,8-10 0 0,-11-19 1 16,-1-13 0-16,-15-11 0 16,-7-9 0-16,-21-14 0 15,-14-10 0-15,-23-10 0 16,-15-6 0-16,-18-6-1 15,-18-4-1-15,-9-6-1 16,-13 1 1-16,-11-5-1 16,-11 0 1-16,-6-3 0 15,-15 2-1-15,-7-5 2 0,-8 3 0 16,-7 4-1-1,0 1 1-15,2 7 0 16,11 6 0-16,10 11 0 16,18 9 1-16,25 18-1 0,21 13 0 15,29 9 1-15,18 10-1 16,25 18 1-16,12 14-1 15,11 14 1-15,3 13-2 16,-1 19 2-16,-4 14-1 16,-15 18 0-16,-16 19 0 15,-22 7 0-15,-21 11 1 16,-23 4-2-16,-20-1 2 15,-21-5 0-15,-17-5 0 16,-17-12 0-16,-18-8 0 16,-3-24 0-16,-12-1 0 15,-9-10 1-15,-6-6-1 16,-12-4-1-16,-12 1 0 0,-12 2-2 15,-13 3 1-15,-11 7-1 16,-13 3 1-16,-11 6-2 16,-5 3 1-16,3 6-1 15,0 0 2-15,10 3 0 16,21 2 0-16,20 2 0 15,28-1 0-15,37 8 1 16,20-11 0-16,42 7 0 16,27 2 0-16,28 3 0 15,17 3 0-15,14 3 1 16,6 4-1-16,1 6 3 15,-11 5-2-15,-16 4 1 16,-15 6-2-16,-23 3 2 0,-20 5-2 16,-22 5 1-16,-22 4 0 15,-27 5-2-15,-19-1 1 16,-19 3-1-1,-13-2 0-15,-5 7-5 0,-12-9-25 16,20 3-3-16,4-11-7 16,24-7-5-16</inkml:trace>
  <inkml:trace contextRef="#ctx0" brushRef="#br0" timeOffset="27511.57">15262 5849 31 0,'0'0'38'0,"-16"-14"-4"16,16 14-1-16,-4-14-20 16,25 14-3-16,3-4-4 15,24 5-3-15,15-1 0 16,23 7-1-16,19 3-1 15,22 8 1-15,13 6-1 16,12 12 1-16,7 7-1 16,7 14-1-16,6 10 2 0,1 12-2 15,-4 15 0-15,-2 10 0 16,-3 11 0-16,-8 11 0 15,-15 9 1-15,-14 14-1 16,-27 10 0-16,-22 9-1 16,-24 9 1-16,-27 12-1 15,-27 8 2-15,-21 10-2 16,-14 15-1-16,-11 2 2 15,-4 10 0-15,0 10 2 16,7-3-2-16,12-2 0 16,14-4 0-16,16-4 1 15,19-20 0-15,21-11 1 16,19-21-1-16,24-19 0 0,24-16 1 15,23-10 1-15,23-20-1 16,21-15 0-16,13-13-1 16,9-14 1-1,4-10-2-15,-5-14 1 0,-11-16-1 16,-15-14 0-16,-22-12 0 15,-23-17-1-15,-20-14 0 16,-23-14 0-16,-18-13 0 16,-15-10 0-16,-17-6 1 15,-12-11 0-15,-13-2-2 16,-13-2 2-16,-16 1-1 15,-15 2 1-15,-11 4-1 16,-13 5 1-16,-7 8-3 0,2 11 2 16,6 12 0-16,10 9 0 15,23 17 0 1,29 14 0-16,19 14 1 15,31 12 0-15,29 8 1 0,18 7 1 16,11 4 1-16,6 6 0 16,-7 2 1-16,-11 3-1 15,-25-2 0-15,-28 4-1 16,-42 9-1-16,-45 8-12 15,-25 22-24-15,-20 0-4 16,-2-10-4-16</inkml:trace>
  <inkml:trace contextRef="#ctx0" brushRef="#br0" timeOffset="32209.84">26411 10303 32 0,'3'-29'39'16,"-10"-3"-1"-16,0 7-2 0,-16-9-21 15,5 16-1-15,-24-4-5 16,-1 7-1-16,-19-1-3 16,-7 7 0-16,-17-2-3 15,-10 5 0-15,-16-6 0 16,-9-1-1-16,-11 0-1 15,-7-3 1-15,-6-1-1 16,-5-4 1-16,-1-3-1 16,5-4 0-16,10 3 0 15,10-2-1-15,16-2 1 16,17 2-1-16,23-2 0 15,17 0-1-15,22 0 1 16,18-1 0-16,20 0 0 16,16-3 0-16,14 0 0 0,10-5 0 15,8 0 0-15,5 2 1 16,4 1 0-16,-3 4 0 15,-5 3 1-15,-8 8-1 16,-10 4 0-16,-10 6 0 16,-14 5 1-16,-14 5 0 15,-23 7-1-15,-16 1 1 16,-14 7-1-16,-16 4 0 15,-10 6 0-15,-13 8 1 16,-3 9-2-16,5 3 1 16,13 7-1-16,14 1 1 15,22 2 0-15,18 1 0 16,23-2 0-16,23 1 0 0,17-4 0 15,14-3 1-15,7-3-1 16,6-1 0-16,1-1-2 16,-6-6-7-16,6 8-25 15,-21-16-2-15,-6-1-6 16,-10-5-3-16</inkml:trace>
  <inkml:trace contextRef="#ctx0" brushRef="#br0" timeOffset="33626.92">27036 10307 63 0,'-11'-20'40'0,"8"5"0"16,-7-3-4-16,10 18-24 0,-5-18-4 16,5 18-3-16,0 0-2 15,-10 23-1-15,5 3-1 16,3 14-1-16,0 10-1 15,-1 8 2-15,0 6-2 16,0 1 2-16,0-1-2 16,0-8 2-16,2-10-1 15,-1-14 1-15,0-12 0 16,2-20 0-16,0 0 0 15,-17-26-1-15,7-11 1 16,-3-15-1-16,-1-15 0 16,0-12-1-16,4-5 1 15,4-2-2-15,10 1 1 0,6 6 0 16,17 12 0-16,12 15 0 15,15 18 0-15,7 19 0 16,6 13 1 0,3 14-1-16,-2 14 1 0,-5 8 0 15,-12 7 0-15,-14 6 1 16,-22 6 0-16,-16-2 0 15,-19-3 0-15,-24 0 0 16,-14-6 0-16,-14-6 0 16,-10-8-1-16,0-7 0 15,2-9-1-15,11-7-1 16,17-3-1-16,22-4 0 15,30 2 0-15,0 0 1 0,36 7-1 16,9 3 1-16,13 4 1 16,2 6 1-16,2 3-1 15,-4 2 2 1,-8 0-1-16,-4-2 1 0,-8-3 0 15,-3-2 0-15,-7-4 1 16,4-2-1-16,2-6 1 16,6-3 0-16,6-5-1 15,6-3 1-15,2-3-1 16,5-3 0-16,-3-3 0 15,-2-6 0-15,-8-5 0 16,-11-5-1-16,-9-9 1 16,-11-7-1-16,-13-2 0 0,-12-3 0 15,-6 3 1 1,-7 4-2-16,-5 7 2 15,-2 12-1-15,-3 14 0 16,1 19 0-16,7 17-1 0,5 12 1 16,8 10 0-16,7 5 0 15,11 4 0-15,9-3 0 16,12-5 0-16,12-9 0 15,9-13 1-15,6-16-1 16,6-12 0-16,-2-12 1 16,-1-13-1-16,-5-7 0 15,-9-5 1-15,-10 0-2 16,-10 4 1-16,-8 7-1 0,-8 15 1 15,-7 13-1 1,-2 18 0-16,-3 16 1 16,5 13-1-16,4 7 1 15,2 9 2-15,3 1-1 0,6-6 1 16,2-4-1-16,3-14 2 15,-2-11-1 1,0-17 1-16,-4-12-2 0,-7-18-2 16,-5-14 1-16,-5-14-1 15,-5-13 1-15,1-11-3 16,0-8 2-16,7 1-3 15,6 3 2-15,15 9 0 16,8 9 0-16,14 20 1 16,10 15 0-16,6 22 0 15,-5 16 1-15,-4 15 0 16,-13 7 2-16,-19 3-2 0,-20 2 2 15,-27-8-1-15,-20-5 0 16,-18-12 0-16,-10-8-1 16,-1-9-3-16,1-12-5 15,29 7-14-15,10-19-13 16,39 4-5-16,19-8-1 15,37 6-2-15</inkml:trace>
  <inkml:trace contextRef="#ctx0" brushRef="#br0" timeOffset="33922.94">29095 10320 67 0,'-5'-13'38'16,"-23"-4"-3"-16,-6 16-4 0,-15-1-23 16,5 20-2-16,-4 7-2 15,11 14 0 1,9 7-3-16,14 7 1 15,15-2-2-15,19-4 1 0,13-7 0 16,15-11 1-16,8-13 0 16,2-12 0-16,-2-15 0 15,-6-11 0-15,-13-13 0 16,-14-9-1-16,-19-8 2 15,-17-2-2-15,-15 2-1 16,-11 5-1-16,-5 9-1 16,-4 8-5-16,12 27-16 15,0-2-13-15,19 17-3 16,11 1-3-16,24 7-4 0</inkml:trace>
  <inkml:trace contextRef="#ctx0" brushRef="#br0" timeOffset="34417.96">29355 10314 73 0,'0'0'39'0,"0"0"-2"16,-17 11-4-16,17 15-31 16,-6 13 0-16,6 7 1 15,4-1 0-15,0 0 0 16,1-5-2-16,1-8 1 15,-1-19 0-15,-5-13-1 16,14-21 1-16,-4-10-1 16,2-13 2-16,9-4-2 15,5-5 0-15,8 0-1 16,7 4 0-16,8 7 0 0,6 11-1 15,-2 7-3 1,6 16-2-16,-9-2-4 0,9 12-5 16,-18-14-7-16,12 9 0 15,-22-18 5-15,6 3 8 16,-9-12 7-16,-4-6 4 15,-1 4 5-15,-16-7 7 16,10 13 8-16,-18-3-2 16,1 29-4-16,0 0-5 15,2 12-5-15,-7 22-2 16,6 16-1-16,3 17-1 15,10 13 0-15,1 7 0 16,9 2-1-16,4-7-2 0,3-8-1 16,6-14-1-1,-3-21-1-15,5-19-4 16,-21-37-12-16,7-13-15 15,-20-20-1-15,-5-6 1 0,-22-9-4 16</inkml:trace>
  <inkml:trace contextRef="#ctx0" brushRef="#br0" timeOffset="35163.01">30054 10199 33 0,'-49'5'34'0,"17"17"0"15,11 6 0-15,21 14-15 16,2-6-6-16,26 8-3 16,5-10-2-16,20-3-1 15,7-12-3-15,10-11 0 0,2-14-1 16,4-10-1-1,-6-11 0-15,-4-5-1 16,-11-1 0-16,-9-1-1 16,-9 4 0-16,-10 8-1 0,-8 7 0 15,-6 13 1-15,1 16-1 16,-1 15 0-16,4 15 0 15,-1 10 1-15,5 6-1 16,3 2 2-16,-3-1-1 16,0-7 1-16,-7-14 1 15,5-13 1-15,-8-19-2 16,4-15 1-16,1-16 0 0,1-13 0 15,2-12-1 1,5-4-1-16,5 1 0 16,-8 4-3-16,11 10 2 15,-5 10-1-15,-3 20 0 0,-2 20 0 16,-1 17 1-16,-5 11 1 15,-9 7-1-15,3 1 2 16,-8 0-1-16,1-4 2 16,-3-11-2-16,-2-8 1 15,5-8 0-15,12-6-2 16,12-6 1-16,9-3-1 15,11 0 0-15,8 0-1 16,10 2 2-16,2-1-1 16,3 1 1-16,-8-3 1 15,-4-2 0-15,-10-5 1 16,-5-8 0-16,-7-9 1 15,-13-13-2-15,-5-9 0 0,-10-8 1 16,-8-4-2-16,-8 0 1 16,-5 7-1-16,-11 9 0 15,0 13-1-15,2 19 0 16,0 23 1-16,6 23-1 15,8 15 1-15,7 16 1 16,9 15 0-16,9 12 1 16,3 7-1-16,-3 6 1 15,-2-2-1-15,-6-7 2 16,-11-8-2-16,-18-13-2 15,-18-18 0-15,-15-20-1 16,-17-23-1-16,-7-19-3 16,-16-32-15-16,9-12-16 0,-2-20-2 15,13-14-2-15,6-16-4 16</inkml:trace>
  <inkml:trace contextRef="#ctx0" brushRef="#br0" timeOffset="35305.01">30737 9674 45 0,'-15'-42'5'0,"12"3"-2"16,17 6-4-16,17 17-40 15</inkml:trace>
  <inkml:trace contextRef="#ctx0" brushRef="#br0" timeOffset="36515.08">20321 9181 28 0,'55'1'36'16,"15"-1"0"-1,23 3-4-15,19 2-30 16,23 3 1-16,25 3 0 0,22 0 0 16,25-2-1-16,19 0-1 15,21 1-1-15,13 1-2 16,0-10-11-16,-2 2-18 15,-4-1-4-15,-20-6 1 16</inkml:trace>
  <inkml:trace contextRef="#ctx0" brushRef="#br0" timeOffset="37050.11">20037 9198 43 0,'1'29'40'0,"14"23"-5"0,10 29-2 15,1 20-32-15,8 38 1 16,3 31 0-16,0 25 1 15,3 18-2-15,1 23-1 16,1 7 1-16,-1 0 0 0,-5-4-2 16,4-8-2-16,-1-26-6 15,17-17-21-15,2-24-4 16,9-43-4-16,14-29 2 15</inkml:trace>
  <inkml:trace contextRef="#ctx0" brushRef="#br0" timeOffset="37341.13">23787 9441 53 0,'14'95'38'0,"-10"48"-3"0,-4 52-3 15,-1 36-33 1,8 44 1-16,1 25 0 0,11 19-1 15,8-7 0-15,15-6-1 16,10-23-1-16,16-18-3 16,-4-38-7-16,2-33-21 15,-11-30 1-15,-23-48-3 16</inkml:trace>
  <inkml:trace contextRef="#ctx0" brushRef="#br0" timeOffset="37608.15">20544 12809 69 0,'-11'43'40'15,"44"-3"-3"1,48-4-2-16,54-20-33 0,46 7 0 16,42-7 0-16,45-8-1 15,42-10 0-15,26-9-2 16,15-1-4-16,-13-6-27 15,-18 3-4-15,-36 1-5 16,-53-8-1-16</inkml:trace>
  <inkml:trace contextRef="#ctx0" brushRef="#br0" timeOffset="38573.2">21446 11671 63 0,'-16'-13'38'16,"-1"6"0"-16,17 7-3 0,-17 7-29 15,19 17-2-15,-1 11-2 16,4 15 0-1,2 11-2-15,6 7 0 16,5 5-4-16,0-8-4 0,15 0-24 16,-11-14-4-16,-1-14-2 15,-7-20-5-15</inkml:trace>
  <inkml:trace contextRef="#ctx0" brushRef="#br0" timeOffset="38736.21">21092 11615 67 0,'-1'-50'41'0,"20"3"-3"15,31 5-2-15,12 0-30 16,17 11 0-16,-1 1-2 16,10 10-2-16,-1 6-2 15,-4 13-1-15,-10 14-1 0,-16 13-1 16,-15 19-2-16,-19 4 0 15,-5 19-5-15,-26-7-24 16,0 10-3-16,-12-6-2 16,1-8-1-16</inkml:trace>
  <inkml:trace contextRef="#ctx0" brushRef="#br0" timeOffset="39436.25">21902 12058 73 0,'-11'8'41'0,"11"-8"-3"16,-7-23-2-1,-1-2-29-15,21 2-3 0,1-6-2 16,8-4-1-16,3-2 0 15,4-1-1-15,2 3 0 16,-2 2-1-16,-4 4 0 16,-5 2 0-16,-9 9 0 15,-7 5-1-15,-4 11 1 16,-14 4-1-16,-3 12 1 15,-7 10 0-15,-1 13 0 16,-2 10 1-16,5 5 0 0,10 5 0 16,11-2 0-16,11-2 1 15,16-11-1-15,13-11 0 16,9-12 0-1,8-18 1-15,1-14-1 16,-6-11 0-16,-3-10 1 0,-8-6-1 16,-8-4 1-16,-9-1-1 15,-7 3 1-15,-5 6-1 16,-4 11 1-16,-7 23-1 15,16-3 1-15,-9 29 0 16,-3 14 0-16,2 13 1 16,-2 6-1-16,2 5 0 15,1-2 2-15,-4-7-1 0,-2-10 1 16,2-16-1-1,-3-29 0-15,0 0-1 16,-6-20 0-16,0-19-1 16,-2-14-1-16,0-9 1 0,-1-6-2 15,1-3 1-15,8 4-1 16,10 2 1-16,8 14-1 15,13 13 1-15,12 15 1 16,9 13-1-16,5 13 1 16,2 11 1-16,-7 10-1 15,-14 7 2-15,-20 2-1 16,-20 3 1-16,-24-4-1 15,-25-5-1-15,-12-4-3 16,-12-17-11-16,15 1-22 16,-1-17-3-16,22-11-3 15,23-14-5-15</inkml:trace>
  <inkml:trace contextRef="#ctx0" brushRef="#br0" timeOffset="39732.27">22951 11464 69 0,'0'0'41'16,"9"-11"-3"-16,5 21 0 15,-9 7-29-15,10 22-3 16,-11 10 0-16,3 13-2 0,-4 9 0 16,2 9-2-16,-4 0 0 15,0-4-2 1,6-6-5-16,-10-23-17 15,19-3-17-15,-3-26-3 0,4-19-3 16,-8-21-3-16</inkml:trace>
  <inkml:trace contextRef="#ctx0" brushRef="#br0" timeOffset="48296.71">27419 11351 52 0,'0'0'40'0,"3"20"-2"15,-4 2-3-15,10 14-23 16,-17 4-3-16,9 19-1 0,-7-1-2 16,6 10-2-16,-5 0-2 15,2-1 0 1,-2-10-1-16,3-6 1 0,-1-15-2 15,3-13 1-15,0-12 0 16,0-11-1-16,4-29 1 16,-2-8-1-1,-4-13 1-15,0-12-1 0,0-15 0 16,2-7-1-16,4-8 1 15,3 0-1-15,6 2 1 16,7 7 0-16,10 13 0 0,4 14-1 16,6 21 2-1,5 19-2-15,4 26 2 0,3 21-1 16,-1 20 0-1,1 16 1-15,-9 12-1 0,-5 8 2 16,-10 4-1 0,-3-3 0-16,-9-6 0 0,-3-11-1 15,-6-12 0 1,-2-10-1-16,-3-11-1 0,0-16-3 15,8-2-7-15,-25-22-24 0,1-5-2 16,-17-11-2 0,-2-1-5-16</inkml:trace>
  <inkml:trace contextRef="#ctx0" brushRef="#br0" timeOffset="48436.71">27378 11712 46 0,'-21'-11'40'0,"21"11"-4"0,15-17-2 15,22 15-18-15,11-5-10 16,15 5-4-16,8 5-5 15,-7-6-19 1,7 7-11-16,-11-3-3 0,-8 3-4 16,-12-2 1-16</inkml:trace>
  <inkml:trace contextRef="#ctx0" brushRef="#br0" timeOffset="48776.71">28301 11646 45 0,'30'-13'39'16,"-10"-3"-2"-1,-3 8-10-15,-14-14-13 16,9 15-1-16,-25-10-5 16,-1 8-3-16,-14-2 0 0,-1 8-3 15,-8 5 0 1,-3 9-2-16,-6 8 1 0,-2 7 0 15,4 4 0-15,6 4 0 16,9 0 0-16,11 2 1 16,17-7 0-16,21-6 1 15,17-9-1-15,22-7-1 16,13-5 0-16,7-7-2 15,8 0-3-15,-8-13-9 16,7 8-23-16,-21-5-1 16,-2 6-5-16,-21-1 0 0</inkml:trace>
  <inkml:trace contextRef="#ctx0" brushRef="#br0" timeOffset="50216.71">11695 8210 4 0,'-6'16'33'0,"6"-16"2"0,-12-11-2 15,1-22-16 1,7 3-5-16,-14-19-2 0,11-4-6 15,0-15 0 1,10-8 0-16,7-15-3 0,13-9 0 16,8-13 0-1,14-10-1-15,11-6-2 0,13-7 1 16,14-7 0-1,10-1-1-15,20 5 1 0,12 8 0 16,22 16-1-16,13 15 2 16,20 16 0-16,13 17 0 15,13 19 0-15,10 22 0 0,7 19 0 16,5 15-1-1,8 20 1-15,3 14-2 16,7 17 1-16,0 10 0 16,4 14 1-16,-2 9-1 0,-1 9 1 15,-7 4-2 1,-17 9 0-16,-24-3-15 15,-27 3-13-15,-30-3-4 0,-41-12-1 16</inkml:trace>
  <inkml:trace contextRef="#ctx0" brushRef="#br0" timeOffset="50716.72">12038 9766 64 0,'-41'-67'39'0,"-1"-22"-3"16,15-11-2-1,0-10-30-15,11-8-3 16,2-7 0-16,8-3-2 15,8-2 0-15,7-8-1 0,16-4 0 16,11-8-1 0,21 1 0-16,18 1 2 15,20 9-2-15,15 2 2 16,24 6 0-16,17 6 0 0,17 14 2 15,17 15-1-15,14 15 1 16,8 13-2 0,13 15 2-16,11 15-1 0,10 19 0 15,8 16-1-15,8 20 0 16,4 15 0-16,-4 16-1 15,-7 12-1 1,-6 18-3-16,-17 4-5 0,-8 15-19 16,-29 4-5-16,-25 2-1 0,-27-2 0 15</inkml:trace>
  <inkml:trace contextRef="#ctx0" brushRef="#br0" timeOffset="51157.72">11360 9873 72 0,'-32'-87'41'0,"13"-24"-2"15,17-11-5 1,14-17-32-16,14-10-3 15,21-9-1-15,15-7 0 16,25-5-2-16,21-13 0 0,33 3 1 16,16-5-1-16,29 8 0 15,20 8 2-15,21 7 2 16,22 10-2-16,20 19 3 15,10 22 0-15,10 18 0 16,8 23-1-16,3 19 1 16,0 23 0-16,-1 23-1 15,-8 22-1-15,-11 23 0 16,-16 15-1-16,-15 21-8 0,-32 10-22 15,-22 11-4 1,-32 8-3-16,-40 0 0 0</inkml:trace>
  <inkml:trace contextRef="#ctx0" brushRef="#br0" timeOffset="51577.72">11609 10300 67 0,'-73'-68'42'16,"7"-19"-3"-16,21-16-5 16,7-17-31-16,23-2-1 0,22-10-2 15,23-15-2 1,34-10 1-16,32-13-3 0,42-3 1 15,37-4-1-15,48 1 1 16,33 1-2-16,41 8 4 16,27 18 2-1,21 17-1-15,14 22 2 0,8 17 1 16,1 30-1-16,-12 28-1 0,-11 25-1 15,-16 31-6 1,-30 16-16-16,-9 32-13 16,-29 12-4-16,-34 8-2 15</inkml:trace>
  <inkml:trace contextRef="#ctx0" brushRef="#br0" timeOffset="51967.72">10756 10655 77 0,'-13'-94'37'16,"21"-18"-2"-16,31-9-11 0,29-12-24 15,24-16-1 1,34-5 0-16,29-8 0 0,42-3-2 16,31-10 2-1,49 2 0-15,78 0-1 0,-3 12 0 16,33 17 1-16,31 20 0 15,19 25-1-15,49 29 0 16,-31 30-14-16,-7 45-18 0,-60 38-4 16,18 29-1-1</inkml:trace>
  <inkml:trace contextRef="#ctx0" brushRef="#br0" timeOffset="60898.73">20265 5557 11 0,'-18'-33'36'0,"-4"-2"2"0,5 9-3 15,0-3-14 1,17 29-7-16,-14-2-6 15,22 26-1-15,3 16-1 0,14 21-4 16,1 16 1 0,6 17 0-16,-1 8 1 0,7 9-3 15,-4-5 1 1,-2-3-1-16,-4-12 1 0,0-14-1 15,-1-20 1 1,-1-16 0-16,0-23 0 0,-2-18 0 16,-4-19 1-16,-1-15-1 0,-3-18 0 15,-3-16-1 1,-1-26-1-16,-1-15 1 0,0-14-3 15,5-3 2 1,1-2-2-16,7 0 1 0,3 11 0 16,1 15 0-1,2 26-2-15,2 24-2 0,3 35-5 16,-20 12-24-1,8 24-1-15,-20 9-7 0,-3 17-2 16</inkml:trace>
  <inkml:trace contextRef="#ctx0" brushRef="#br0" timeOffset="61328.73">21548 5411 53 0,'3'-16'39'0,"-26"-4"-5"0,-1 10 0 15,-21-2-24 1,2 14-4-16,-11 7-2 0,0 12-2 16,-4 14 1-16,3 16-1 15,6 16 0-15,4 15 0 16,5 9 0-16,9 7 0 0,4 0 0 15,9-3-1 1,10-8 1-16,10-6 0 16,16-17 0-16,18-10-1 15,23-16 2-15,16-11-2 0,17-10 1 16,11-6 0-1,1-7-2-15,1-7-2 16,-9-3-1-16,-21-9-6 0,-13 6-26 16,-40-15-1-16,-19 3-5 15,-35-9-2-15</inkml:trace>
  <inkml:trace contextRef="#ctx0" brushRef="#br0" timeOffset="61979.73">20991 6029 66 0,'0'0'38'0,"15"-5"-4"15,28 4-1-15,15-3-29 0,21-1-3 16,9-3-1 0,9-9-3-16,9-2-2 0,-5-17 0 15,-3-3 1 1,-18-7 0-16,-12 0 3 0,-15 1 1 15,-13 3 2 1,-12 12 2-16,-17 11 2 0,-11 19 2 16,3 35-2-16,-4 13 1 0,-6 9-2 15,1 14-1 1,-2 6 0-16,7 4-1 15,0-6-1-15,5-9 0 16,3-16 0-16,4-15 0 0,2-16 0 16,3-19-1-1,-1-20-1-15,-3-19 0 16,-5-13 0-16,-3-16-1 15,-2-10 0-15,-3-8-1 16,2-2 0-16,-1 2-2 0,13 11 3 16,12 9-2-1,20 13-1-15,16 13 2 0,11 16 1 16,8 13 0-16,1 12 1 15,-4 10 0-15,-12 7 0 16,-22 7 1 0,-28 2 1-16,-32 0-1 0,-24 0-1 15,-22-1 1-15,-15 3-2 16,-7 3 2-16,-1 2-2 15,6 0 1-15,15 6-2 0,23 5 2 16,24 4 0 0,26 4 0-16,25 2 1 0,19-1 0 15,20-1 1 1,10-2-1-16,3-4 1 0,0-6-1 15,-10-5 0-15,-12-10-3 16,-5 1-6-16,-22-19-25 16,4-5-4-1,-14-17-2-15,7-4-6 0</inkml:trace>
  <inkml:trace contextRef="#ctx0" brushRef="#br0" timeOffset="62309.73">23417 5800 66 0,'33'-55'41'15,"-27"-7"-3"-15,-17 6-4 0,-30 0-32 16,-17 19 1 0,-16 4-2-16,-6 12 1 0,-5 15-1 15,0 13-1-15,7 15 0 16,12 11-1-1,25 8 2-15,22 7-1 0,30 2 1 16,24 5-1-16,25-1 0 16,21-1 2-16,13-1-1 15,7 0 1 1,-1-1 0-16,-8 2 1 0,-17-3 0 15,-16 0 0-15,-28-1 0 16,-21-2 0-16,-26-6-1 16,-20-3 0-16,-23-9-1 0,-5-4-2 15,-5-5-3 1,-2-15-13-16,20 0-20 0,10-16-2 15,32-8-5 1,21-14-2-16</inkml:trace>
  <inkml:trace contextRef="#ctx0" brushRef="#br0" timeOffset="62519.73">23996 5868 53 0,'9'-15'39'0,"-9"15"-1"15,-5 12-4-15,5 22-25 16,-11 12-3-16,9 17-1 15,-5 4-1-15,2 8-1 16,1-1-2-16,-2-10-6 16,10-2-14-16,-4-25-14 15,12-18-5-15,-12-19-1 0,29-22-5 16</inkml:trace>
  <inkml:trace contextRef="#ctx0" brushRef="#br0" timeOffset="62829.73">24496 5818 58 0,'35'13'41'0,"-19"5"-3"16,-6 12-2-16,-22 7-32 16,-4 19 0-16,-12 10-1 0,1 12 1 15,-2 3-1 1,6 6-2-16,11-7 0 0,15-10-1 15,17-15 2 1,20-17-1-16,11-25 1 16,14-23 0-16,1-21 2 15,-4-19-1-15,-14-15-1 0,-15-12 1 16,-26-9-1-16,-22-2-1 15,-29 0-1-15,-16 6-1 16,-15 12-1-16,-8 7-4 0,11 23-18 16,0 1-12-1,26 17-5-15,18 4-1 16,28 18-4-1</inkml:trace>
  <inkml:trace contextRef="#ctx0" brushRef="#br0" timeOffset="63289.73">25028 5807 63 0,'9'36'40'0,"-15"9"-3"16,2 17-1 0,-6 9-32-16,-4 19 0 0,-1 0-1 15,7 0 1 1,2-14-1-16,5-9 0 0,-1-20 0 15,6-19-1 1,-4-28 0-16,14-18 0 0,-5-24 0 16,3-20 0-16,-2-18-1 0,2-10 0 15,-1-7-2 1,0 7 1-16,-4 10-2 0,-3 18 1 15,0 27-1 1,-4 35 0-16,10 18 1 0,2 32 0 16,3 22 0-1,5 15 0-15,8 6 2 16,5 3-1-16,8-8 1 0,5-14 0 15,2-19 1-15,5-19 0 16,1-28 1-16,4-24-1 16,-7-24 1-16,1-18 0 15,-13-20-1-15,-11-13 0 16,-12-14-1-16,-13-1 0 15,-15 3-1-15,-9 11-1 16,-8 12-2-16,-6 11-3 16,9 29-10-16,-8 5-21 15,34 35-3-15,-2-13-4 0,22 25-5 16</inkml:trace>
  <inkml:trace contextRef="#ctx0" brushRef="#br0" timeOffset="63509.73">26049 5671 44 0,'16'14'40'16,"-2"18"-3"-16,-14 12-2 16,0 23-26-16,-16 10-1 15,6 17-1-15,-9-6 0 16,7 8-2-16,-3-16-2 15,5-12-3-15,2-15 0 16,1-23-10-16,19-8-24 0,-2-24-3 16,15-14-3-1,-1-16-4-15</inkml:trace>
  <inkml:trace contextRef="#ctx0" brushRef="#br0" timeOffset="64039.73">26674 5872 43 0,'-12'-26'36'16,"-5"12"-1"-16,3 23 0 15,-6 15-22-15,10 28-5 0,-6 14-4 16,5 15-1-1,-3 3 1-15,5 1-1 0,0-14-1 16,3-9 3 0,-2-19-2-16,4-21-1 15,4-22 0-15,-9-27 0 16,6-23-1-16,2-19 0 0,0-21 0 15,-3-12-1 1,1-1 0-16,-3 6 0 0,3 11-1 16,-1 13-1-16,3 25 1 15,2 30-1-15,7 36 1 16,11 27-1-16,9 23 0 0,6 16 1 15,10 13-1 1,8 9 4-16,8-1-2 16,1-12 0-16,4-16 1 15,-3-17 0-15,0-24 1 0,-1-21 0 16,-7-26 0-16,-5-21 1 15,-13-20-1 1,-8-14 0-16,-18-14 0 0,-8-9 0 16,-13-6-1-16,-10 5 0 15,-6 7-2-15,-1 8-1 16,2 16-1-1,2 9-5-15,26 34-13 0,1 4-16 16,24 24-2 0,6 7-4-16,21 13-2 0</inkml:trace>
  <inkml:trace contextRef="#ctx0" brushRef="#br0" timeOffset="64529.74">28074 5865 64 0,'63'-38'40'15,"-20"-15"-3"-15,-9-4-1 16,-24-7-33-16,-7 5-2 0,-27 8-1 15,-10 9 1 1,-11 12-2-16,-6 13 2 16,-15 26-2-16,-3 23 0 0,-7 26 3 0,-5 21-3 15,9 19 2 1,9 15-1-16,15 11 1 15,20 5-2-15,26-7 1 16,31-10 1-16,29-19 1 0,33-17 0 16,20-23 2-1,18-19-2-15,12-25 1 16,6-19 1-16,-10-21-1 0,-13-12 0 15,-22-11-2 1,-26-5 1-16,-32-7-1 0,-25 1 0 16,-30 5-1-1,-27 7-1-15,-21 8-1 0,-16 7 0 16,-4 10-1-16,-3 9 0 15,11 11 1-15,6 8-1 16,18 7 0 0,25 6 2-16,19 8-2 0,19 1 2 15,15 7-6-15,-5-9-24 0,5-4-5 16,-15-14-4-1,-26-21-5-15</inkml:trace>
  <inkml:trace contextRef="#ctx0" brushRef="#br0" timeOffset="65719.74">20639 9096 32 0,'-71'8'40'16,"16"-4"-3"-16,35 6-1 15,36-5-25 1,54 11-3-16,39-6-2 0,53 3-2 16,45-2 0-16,44-1-1 15,36-2 0-15,16-1 0 16,-10-7 1-16,-20 0-2 0,-39-4 1 15,-41-1-1 1,-68-6-1-16,-65-3 0 0,-79-1 0 16,-70-4-1-1,-64 0 0-15,-56 0 0 0,-46 1-1 16,-34 5 1-1,-13 5 0-15,5 6-1 0,32 7 0 16,50 5 0 0,73 7 0-16,82 2 0 0,89 2 0 15,89-1 1-15,92 1 0 0,75 3 2 16,52-5-1-1,23 0 2-15,-5-5-1 0,-26 0 1 16,-49-3-1 0,-60-4 0-16,-90-8-1 0,-91-9-1 15,-97-4 0 1,-87-7-1-16,-79 1 1 0,-58-4-2 15,-41 2 2-15,-26 1-2 16,1 6 2 0,27 4-1-16,46 5 0 0,60 3 0 15,79 3 0-15,82 1-1 16,81 1 1-16,80-1 0 15,123 4 0 1,14 0 0-16,50 2 1 0,26 2 1 16,7 0-1-16,-16 1 1 15,-36 0-1-15,-50 1 1 16,-117-5-1-16,-39-4 1 0,-90-2-2 15,-83-6 1 1,-83-2 0-16,-64-2 0 0,-49-1 0 16,-39 2-1-1,-19-1 1-15,10 4-1 0,31 5 1 16,48 2-2-1,66 3 1-15,75 0-1 0,94 1-1 16,89 0 1 0,99 1 1-16,118-2 1 0,41-1 1 15,48 2 2-15,28-1 0 16,1 1 0-16,-34-1-2 15,-48 1-2-15,-65 12-19 16,-137-18-17-16,-63-10-4 16,-97-6-6-16</inkml:trace>
  <inkml:trace contextRef="#ctx0" brushRef="#br0" timeOffset="68159.74">21816 12444 40 0,'0'0'39'15,"0"0"-1"-15,0 0-4 0,10 12-19 16,-10-12-2 0,0 0-3-16,0 0-2 0,0 0-3 15,0 0-1 1,0 0-2-16,0 0 0 0,0 0-1 15,0 0 0-15,0 0-1 16,0 0 0-16,0 0 0 16,-11-2 0-16,11 2-1 0,0 0 0 15,0 0-3 1,0 0-8-16,0 0-23 15,20 6-3-15,-20-6-3 16,22-5-3-16</inkml:trace>
  <inkml:trace contextRef="#ctx0" brushRef="#br0" timeOffset="69279.74">28521 11644 52 0,'0'0'37'0,"0"0"0"16,0 0-4-16,0 0-20 0,0 0-6 15,0 0-3-15,0 0-3 16,0 0-7 0,0 0-26-16,0 0-4 0,0 0-2 15,0 0-6-15</inkml:trace>
  <inkml:trace contextRef="#ctx0" brushRef="#br0" timeOffset="70989.74">28457 11794 27 0,'0'0'33'0,"0"0"-1"15,0 0-5 1,0 0-46-16,-13-2-8 0,-1-5-5 16,14 7-2-1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2T16:37:49.82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2716 5923 41 0,'0'0'33'15,"5"-17"-3"-15,-5 17-2 16,0 0-16-16,-4 17-6 16,6 6-2-16,-7 3-1 0,6 10 2 15,-9 5 0-15,10 15 0 16,-9 4 0-16,8 14-2 15,-4 8 1-15,4 12-2 16,-5 4 1 0,3 10 0-16,2 0-1 0,-1 10 1 15,-1 1-1-15,2 4 1 16,-4-5 0-16,7 3-1 15,-1-2 0-15,7 2 0 16,0-1-1-16,4 0 1 16,0-7-2-16,2-6 1 15,1-9-1-15,-2-7 1 16,-4-11 0-16,2-7-1 15,-3-13-1-15,0-18-3 16,6-6-2-16,-9-20-27 16,24-9-1-16,-3-21-4 15,7-14-5-15</inkml:trace>
  <inkml:trace contextRef="#ctx0" brushRef="#br0" timeOffset="519.02">3122 6013 40 0,'18'-3'20'0,"-16"-10"0"16,-2 13 0-16,13-11-21 15,0 8 3-15,8 3 1 16,5-6 5-16,20 8 4 16,1-9 4-16,24 8-1 15,0-10-3-15,19 8-4 16,6-7-5-16,18 0-1 15,19-3-1-15,19-4-1 16,14-6 1-16,13-1 0 16,11-3 0-16,7 0 0 0,-1-1 1 15,-1 2 0 1,-15 0 0-16,-11 8 0 0,-17 0 0 15,-11 5-2-15,-15 3 0 16,-14 4 0-16,-15 3 0 16,-12 2-1-16,-14 4-4 15,-17-2-5-15,-5 13-20 16,-20-9-2-16,-4 8-4 15,-13-4-2-15</inkml:trace>
  <inkml:trace contextRef="#ctx0" brushRef="#br0" timeOffset="897.05">6454 5997 56 0,'2'24'32'0,"2"13"0"16,-10 2-2-16,2 17-22 16,-9 11-2-16,3 19 1 15,-13 6-3-15,2 11-1 16,-4 4 1-16,5 9-1 15,-3 9 0-15,7 9 0 0,1-2-1 16,4 3 1 0,3-2-1-16,4 7 1 15,2 1-3-15,0-1 2 16,-1-6-2-16,1-10 2 0,-2-5 0 15,2-6-2-15,1-5-1 16,-2-9-2-16,7-3-4 16,-9-17-16-16,9 2-9 15,-5-13-4-15,1-10-3 16,-11-16-3-16</inkml:trace>
  <inkml:trace contextRef="#ctx0" brushRef="#br0" timeOffset="1347.07">3086 9090 62 0,'-39'-2'34'16,"4"-5"-2"-16,5-1-2 15,7-8-22-15,23 16-1 0,5-17-4 16,19 12 0-16,12-5 1 15,18 10 0-15,10-1 1 16,26 9 0 0,10 0-2-16,20 9 0 0,6-2 0 15,23 2 0 1,17-4-2-16,24-4 0 0,17-8 0 15,8-5-1-15,3-4 0 16,-5-6-1-16,-10 5-2 16,-30-5-27-16,-8 6-3 15,-32-8-4-15,-25-1-2 16</inkml:trace>
  <inkml:trace contextRef="#ctx0" brushRef="#br0" timeOffset="1893.1">7294 6358 6 0,'21'-12'25'16,"-3"3"3"-16,-2 2-2 0,-16 7-8 15,22-6-4-15,-22 6-2 16,7 11-3-16,-15 4 0 16,11 21-1-16,-9 7-1 15,7 21-1-15,-5 12-1 16,7 20-1-16,-3 16-2 15,2 20 0-15,0 12-1 16,2 10 0-16,1 9 1 16,2 11-1-16,-1 2 1 15,1-1-1-15,2-5 2 0,0-9-2 16,4-11 1-1,1-10-2-15,3-17-2 0,-1-29-3 16,9-12-9-16,-8-35-17 16,12-25-4-16,-5-34-1 15,8-27-3-15</inkml:trace>
  <inkml:trace contextRef="#ctx0" brushRef="#br0" timeOffset="2316.13">7428 5951 69 0,'3'-29'31'15,"9"3"-2"-15,-3-4-6 16,14 7-19-16,-1 1-2 15,14 3-1-15,10 3 0 16,15 2-1-16,10 5 0 16,17 3 1-16,14 2 0 15,14 3 1-15,12 0-1 16,13 3 1-16,9-2 1 15,9 3-1-15,13-5 0 0,4 4-1 16,7-4 1-16,2 1-1 16,8-1-1-16,1-3 1 15,-7-2-1-15,-3 1 0 16,-10-3-2-16,-17 1-4 15,-6 5-22-15,-26-3-2 16,-18 6-4-16,-25-3-2 16</inkml:trace>
  <inkml:trace contextRef="#ctx0" brushRef="#br0" timeOffset="2620.14">10894 5989 76 0,'-3'42'36'16,"4"13"-1"-16,-7 3-4 16,8 20-29-16,-4 18 0 15,7 13 0-15,1 16-1 16,4 12 0-16,7 13 0 15,3 6-1-15,4 4 0 16,-2-2 1-16,1 3-1 16,-8 2-2-16,1 0 0 15,-6-10-1-15,-3-4 0 0,-12-12-7 16,4 5-20-16,-14-10-3 15,-1-9-2-15,-8-19-4 16</inkml:trace>
  <inkml:trace contextRef="#ctx0" brushRef="#br0" timeOffset="3068.17">7254 9282 70 0,'27'-17'31'0,"7"1"-1"15,11 2-4-15,7-2-22 16,15 11-1-16,11-1 0 16,16 7 1-16,10-1 0 15,19 5 0-15,14-2 0 16,21 6-1-16,16 0 0 15,15 2 2-15,4 1-3 16,10 0-1-16,2 1-1 16,-6 0-2-16,-4 7-7 0,-18-10-23 15,-9 0-2-15,-19-10-6 16,-16-3 0-16</inkml:trace>
  <inkml:trace contextRef="#ctx0" brushRef="#br0" timeOffset="3506.2">12091 6281 66 0,'0'0'37'16,"-6"28"-5"-16,3 13-3 15,6 15-28-15,-1 26-3 16,0 18 1-16,-2 25 0 15,1 21 1-15,0 13-1 0,-5 9 1 16,4 10 0 0,-3 10 0-16,-2 5 1 15,1-5-1-15,1-4 1 16,6-16-1-16,1-5 1 0,2-16 0 15,5-22-2-15,-6-29-2 16,12-18-9-16,0-32-18 16,7-32-2-16,-5-33-4 15,3-35 0-15</inkml:trace>
  <inkml:trace contextRef="#ctx0" brushRef="#br0" timeOffset="3901.22">12184 6109 54 0,'2'-38'33'0,"-1"3"-1"16,15 7-4-16,4-1-19 16,17 10-6-16,10 3-1 15,14 6-2-15,15 3 0 16,17 2 0-16,24 3 0 15,14 2 1-15,11-2-1 16,8 2 1-16,9-2 1 16,8-1-1-16,9-4 0 15,-2-2 0-15,-4 0 1 0,-2-3-2 16,-2 1 0-16,-6 0-3 15,-9 4-1 1,-17-6-11-16,-4 10-15 0,-16-6-3 16,-14 4-5-16,-17-6 2 15</inkml:trace>
  <inkml:trace contextRef="#ctx0" brushRef="#br0" timeOffset="4185.23">15497 6030 53 0,'0'73'38'16,"-13"12"-5"-16,-5 15-1 15,-12 9-26-15,4 24-2 0,-5 15 1 16,8 15-4-16,1 7 0 15,6 1-1-15,8-2 1 16,6 3 0-16,2 3-1 16,3-4 2-16,-4-7-1 15,-2-7-2-15,-5 3 0 16,-7-7-7-16,1 1-21 15,-14-19-5-15,-2-15-1 16,-12-17-7-16</inkml:trace>
  <inkml:trace contextRef="#ctx0" brushRef="#br0" timeOffset="4583.26">11935 9528 52 0,'78'-13'35'0,"17"-4"-1"16,15 2-4-1,11-1-23-15,17 6-6 16,16 6 0-16,8 5-1 0,12 4 0 16,10 3 0-16,8 4 0 15,8 2 0-15,1 2-1 16,-6-1-3-16,3 1-23 15,-12-7-4-15,-6-9-1 16,-15-12-3-16</inkml:trace>
  <inkml:trace contextRef="#ctx0" brushRef="#br0" timeOffset="5023.28">16796 6250 62 0,'-31'32'39'0,"2"23"-5"16,-10 17-2-16,2 18-29 0,-14 29 0 16,1 27-3-1,-3 22 1-15,2 14-1 0,8 11 1 16,3 8 0-1,7 4-1-15,9-5-2 0,11-2 2 16,7-14-1-16,9-9-1 16,4-15-1-16,10-13-9 15,-5-30-19-15,8-19-2 16,-3-26-2-16,1-29-4 15</inkml:trace>
  <inkml:trace contextRef="#ctx0" brushRef="#br0" timeOffset="5541.31">16816 5950 49 0,'71'-37'34'16,"13"2"-3"-16,8 0-2 15,19 5-26 1,9 3-1-16,17 5-2 16,15 0 1-16,16 7 0 15,16 0 0-15,9 9-1 0,1 2 2 16,1 9-2-16,-2 5 1 15,-10 4 0-15,-11 8-1 16,-12 3 0-16,-22 6 0 16,-13 2 0-16,-20 7-1 15,-15 3 1-15,-21 10-1 16,-18 8 2-16,-19 13 0 15,-19 17 1-15,-18 14-1 16,-10 20 2-16,-17 16 0 16,-5 26-1-16,-9 11 2 15,4 11-4-15,0 8 1 16,5 2-1-16,9 1 1 0,9-7-3 15,6-7 0-15,6-14 0 16,7 1-8-16,-3-18-21 16,6-14-2-16,-4-23-6 15,-4-17 0-15</inkml:trace>
  <inkml:trace contextRef="#ctx0" brushRef="#br0" timeOffset="5859.33">16685 9235 56 0,'-50'5'36'0,"14"1"-6"16,20 5 1-16,16-11-27 16,26 24-3-16,20-9 2 15,23 4-2-15,26-7 1 16,31 3-1-16,32-7 1 15,28-2-1-15,25-4 1 16,18 0-2-16,10-2-2 16,3-6-11-16,2 6-18 15,-19-5-2-15,-26-4-5 0,-33-3-3 16</inkml:trace>
  <inkml:trace contextRef="#ctx0" brushRef="#br0" timeOffset="6841.39">5720 6460 63 0,'-16'-13'32'16,"-16"2"-1"-16,-29-4-2 15,-20 9-21-15,-42-4-3 16,-28 8 0-16,-41-1-2 16,-24 8-1-16,-23 1 0 15,-23 4-1-15,1 3-2 16,-3 0-1-16,22 7-3 0,13-6-6 15,41 6-18 1,19-6-2-16,53 1-4 16,41-6-1-16</inkml:trace>
  <inkml:trace contextRef="#ctx0" brushRef="#br0" timeOffset="7186.41">5487 6824 60 0,'0'0'34'0,"-17"4"-4"15,-26-4-1-15,-33-7-23 16,-23 5-3-16,-35-4 0 15,-29 0-1-15,-26-1 1 16,-20 0-2-16,-7 2-1 16,-4-5-6-16,20 9-20 15,10-2-4-15,32 3-2 16,33-1-5-16</inkml:trace>
  <inkml:trace contextRef="#ctx0" brushRef="#br0" timeOffset="7540.43">5725 7319 56 0,'0'0'31'0,"-38"11"0"0,-24-19-2 15,-19 8-20 1,-34-9-4-16,-19 6-1 16,-29-5 2-16,-19 6-3 0,-17-2 0 15,-11 7-1-15,-6 4-3 16,-9 1-10-16,12 10-17 15,3 1-2-15,25 2-3 16,23 2-3-16</inkml:trace>
  <inkml:trace contextRef="#ctx0" brushRef="#br0" timeOffset="7854.44">5455 7661 54 0,'-59'-1'31'0,"-23"-1"1"16,-33-7-6-16,-24 7-17 15,-35-5-3-15,-18 4-4 16,-15-1-1-16,-4 2-3 15,9 6-7-15,8-2-19 16,26 3 0-16,28 2-4 0,32 4-2 16</inkml:trace>
  <inkml:trace contextRef="#ctx0" brushRef="#br0" timeOffset="8187.46">5340 8214 64 0,'-1'-16'33'15,"-28"-7"-1"1,-22-1-3-16,-32-4-24 16,-22 5-1-16,-33-1 0 0,-21 6-1 15,-20 4-2 1,-9 4 0-16,-1 5-4 0,-2-1-8 15,24 10-18-15,14 0-2 16,33 4-1-16,32-2-5 16</inkml:trace>
  <inkml:trace contextRef="#ctx0" brushRef="#br0" timeOffset="8462.48">5337 8457 38 0,'-42'10'29'16,"-23"-8"-1"-16,-17-1-5 15,-18-2-19-15,-20-7 2 16,-11 6-1-16,-22-6 1 16,-3 4 2-16,-14-10-3 15,4 9 0-15,-6-4-1 16,7 0-10-16,12 5-19 15,19-1-5-15,30 2-1 0,26 1-6 16</inkml:trace>
  <inkml:trace contextRef="#ctx0" brushRef="#br0" timeOffset="8716.49">4500 8718 60 0,'-106'-11'32'15,"-27"-3"-3"1,-25 0-5-16,-19-2-33 0,-15 4-14 15,-13 2-3 1,-7-3-5-16,7-1-2 0</inkml:trace>
  <inkml:trace contextRef="#ctx0" brushRef="#br0" timeOffset="9275.53">10681 6291 79 0,'-27'-21'39'0,"-27"-3"-5"0,-14 9-2 16,-30 1-31-16,-25 11 1 15,-30 5-1-15,-28 2-3 16,-25 3 1-16,-12 1-3 15,-6 6-1-15,-14-9-11 0,11 13-13 16,3-8-6-16,22 6 1 16,18-5-3-16</inkml:trace>
  <inkml:trace contextRef="#ctx0" brushRef="#br0" timeOffset="9618.55">9878 6820 39 0,'55'-1'35'15,"-10"0"-1"-15,-17-8-5 16,-8 4-18-16,-20 5-4 0,-21-14-2 16,-30 5-1-16,-20 2-2 15,-30-3 2-15,-33 2-2 16,-34-2 0-16,-24 0-1 15,-28 3-1-15,-11 1-1 16,3 4 0-16,4 1-2 16,25 6-4-16,19-3-10 15,45 9-12-15,32-2-4 16,53 4-2-16,31-2-1 0</inkml:trace>
  <inkml:trace contextRef="#ctx0" brushRef="#br0" timeOffset="9904.56">10204 7196 74 0,'-55'6'37'0,"-33"-12"-2"16,-21 4-5-16,-26-2-29 15,-25 3-1-15,-23-1 0 16,-11-1-1-16,-2-4 0 15,-1-2-1-15,9 4-3 0,8-6-16 16,24 8-9-16,14-1-2 16,32 6-4-16,24 1-1 15</inkml:trace>
  <inkml:trace contextRef="#ctx0" brushRef="#br0" timeOffset="10157.58">10160 7687 67 0,'-64'1'38'0,"-32"-12"-4"15,-26-1-3 1,-34-3-30-16,-18 5-2 0,-15 2 1 16,-7-2-4-1,0 8-2-15,-1-5-22 0,24 6-1 16,14-2-4-16,31 4-1 15</inkml:trace>
  <inkml:trace contextRef="#ctx0" brushRef="#br0" timeOffset="10439.59">9950 8062 70 0,'-76'-10'38'16,"-31"-9"-5"-16,-24 1-2 15,-24-4-29-15,-24 7-1 16,-20 3-1-16,-13 1-2 15,4 9-5-15,0-4-20 0,21 8-3 16,15-2-2 0,35 10-5-16</inkml:trace>
  <inkml:trace contextRef="#ctx0" brushRef="#br0" timeOffset="10716.61">10198 8517 70 0,'-25'14'35'15,"-34"-17"-4"-15,-22-4 0 0,-36-3-31 16,-15 0 1-16,-25 1-1 0,-19-4-3 16,-4 6-3-16,-5-2-21 15,12 3-2-15,14 0-4 16,24 6 0-16</inkml:trace>
  <inkml:trace contextRef="#ctx0" brushRef="#br0" timeOffset="10940.62">9693 8806 64 0,'-84'8'33'15,"-28"-4"0"1,-34-8-4-16,-18-5-26 16,-24 4-7-16,-13-6-22 0,2-2-3 15,11-9-3 1,24-4-5-16</inkml:trace>
  <inkml:trace contextRef="#ctx0" brushRef="#br0" timeOffset="11349.64">14580 6470 71 0,'-70'-4'40'0,"-26"-5"-4"0,-11 2-4 0,-17-1-33 16,-22 1 0-16,-18 5-1 15,-18-4-1-15,0 7-6 16,-11-6-20-16,21 7-4 15,5-6-1-15,19 8-3 16</inkml:trace>
  <inkml:trace contextRef="#ctx0" brushRef="#br0" timeOffset="11637.66">14784 7050 67 0,'-59'3'37'0,"-28"-9"-4"16,-42-11-5-16,-31 4-27 15,-30-2-2-15,-26-2 1 16,-12 2-2-16,3 0-2 16,15 13-16-16,9-4-10 15,25 9-2-15,27 1-4 16,40 6 0-16</inkml:trace>
  <inkml:trace contextRef="#ctx0" brushRef="#br0" timeOffset="11904.68">14411 7564 52 0,'-34'-7'33'0,"-28"-5"-4"16,-24-1-3-16,-29-5-22 16,-27 1-3-16,-28-1 1 15,-18 3-1-15,-9 5-2 16,-5-1-8-16,10 11-18 15,14 4-3-15,30 5-2 0,36 7-3 16</inkml:trace>
  <inkml:trace contextRef="#ctx0" brushRef="#br0" timeOffset="12193.69">14710 8207 56 0,'-44'3'37'16,"-32"-8"-2"-16,-23-3-5 0,-36-6-27 15,-21 2-1-15,-31-1-1 16,-23 1 1-1,-11 4-2-15,-6 1-2 16,12 14-5-16,3-2-22 0,30 10-3 16,26-1-2-16,42 9-3 15</inkml:trace>
  <inkml:trace contextRef="#ctx0" brushRef="#br0" timeOffset="12401.7">14287 8753 45 0,'-8'13'34'15,"-25"-5"-3"-15,-33-11-2 0,-20 0-22 16,-37-5-6-16,-26 1 1 15,-28-4 0-15,-18 0-3 16,-8 6-9-16,-6-3-17 16,12 0-5-16,19 2-2 15,30-3-2-15</inkml:trace>
  <inkml:trace contextRef="#ctx0" brushRef="#br0" timeOffset="12857.73">18950 6586 46 0,'-75'-32'38'16,"-22"-1"-3"-16,-17 0-4 15,-22 1-29-15,-23 10-1 16,-17 8-1-1,-10 1-1-15,-4 10-4 0,-7-4-14 16,12 12-12-16,9-1-1 16,20 7-2-16</inkml:trace>
  <inkml:trace contextRef="#ctx0" brushRef="#br0" timeOffset="13149.75">18822 7098 56 0,'-37'-1'33'15,"-22"-4"-2"-15,-31-10-11 16,-25 7-17-16,-31-1-2 0,-23 0 0 16,-15 0 0-1,-10 2 0-15,-2 6-12 16,-1 0-16-16,14 3-4 0,22 3-2 15,31 4-3-15</inkml:trace>
  <inkml:trace contextRef="#ctx0" brushRef="#br0" timeOffset="13388.76">18611 7502 59 0,'-103'-12'38'0,"-36"-7"-3"16,-12 1-5-16,-22-2-28 15,-17 3-2 1,-10 3-1-16,-3-2-2 15,10 13-11-15,14-4-17 16,28 7-1-16,18-1-5 16,31 5 2-16</inkml:trace>
  <inkml:trace contextRef="#ctx0" brushRef="#br0" timeOffset="13680.78">18930 8025 36 0,'-105'-5'34'0,"-26"-7"-4"0,-22-3-4 16,-23-6-21-16,-12 3-4 16,-6 1-1-16,4-1-9 15,15 7-18-15,24 5-2 16,25 3-2-16,34 7-1 15</inkml:trace>
  <inkml:trace contextRef="#ctx0" brushRef="#br0" timeOffset="13918.79">18727 8469 7 0,'-51'6'30'0,"-27"-2"-1"16,-22 2-8-16,-38-13-7 16,-11 8-2-16,-29-8-2 15,-6 6-7-15,-9 1-25 16,2 5-5-16,6-3-6 15,19 6-4-15</inkml:trace>
  <inkml:trace contextRef="#ctx0" brushRef="#br0" timeOffset="15601.82">21652 7546 60 0,'17'3'5'0,"-17"-3"-3"15,17-3-5 1,-17 3-35-16</inkml:trace>
  <inkml:trace contextRef="#ctx0" brushRef="#br0" timeOffset="15771.82">22114 7528 67 0,'21'-6'5'0,"-9"-4"-1"15,-6-3-6-15,2 0-40 0</inkml:trace>
  <inkml:trace contextRef="#ctx0" brushRef="#br0" timeOffset="16061.82">23336 7514 78 0,'27'0'35'0,"-10"-2"-13"15,-17 2-21-15,18 4-36 16,-18-4-6-16,15 8-4 16</inkml:trace>
  <inkml:trace contextRef="#ctx0" brushRef="#br0" timeOffset="16761.82">24769 7155 62 0,'0'0'35'15,"-13"11"-1"1,4 17-4-16,6 17-27 0,-5 8-2 16,2 9 1-1,-1-2-1-15,4 1 4 0,1-12-3 16,5-4 2-16,1-18 0 15,10-9-1-15,6-13-1 16,12-6 1-16,8-8-1 16,9-1-1-1,6-6-1-15,3 5 0 0,3 0 0 16,-3 6 0-1,-3 9 0-15,-4 9 1 0,-11 11 0 16,-11 10-1-16,-11 5 1 0,-12 6 0 16,-16 1 0-1,-14 0-1-15,-14-6 1 0,-10-8-3 16,1-4-9-1,-7-18-23-15,11-9-2 16,3-17-5-16,12-7-3 16</inkml:trace>
  <inkml:trace contextRef="#ctx0" brushRef="#br0" timeOffset="16931.82">24847 7114 85 0,'14'-35'39'0,"16"9"-3"0,2 1-1 15,12 15-35 1,11 17-3-16,11 4-2 16,13 16-2-16,-4-1-25 15,16 12-4-15,-12-1-2 0,-7 3-4 16</inkml:trace>
  <inkml:trace contextRef="#ctx0" brushRef="#br0" timeOffset="17141.82">25741 7893 79 0,'0'0'41'15,"16"7"-4"-15,-16-7-5 0,-5-18-56 16,5 18-10-1,0-11-4-15,0 11-5 0</inkml:trace>
  <inkml:trace contextRef="#ctx0" brushRef="#br0" timeOffset="17531.82">26147 7249 76 0,'6'29'41'15,"-5"5"-5"-15,3 10-2 16,-10-2-33-16,4 9 0 0,-3-3-1 15,1-2 2-15,3-12-1 16,8-9 0-16,7-10 0 16,12-8 1-1,8-10-1-15,10-3 0 0,3-3 0 16,5-2 0-16,1 2-1 15,-2 5 0-15,-1 7 0 16,-6 7 1-16,-6 12 0 0,-10 7-2 16,-9 6 2-1,-8 2-1-15,-15 2 1 0,-10 0-3 16,-10-4 1-1,-13-9-4-15,3-2-9 0,-9-19-20 16,8-6-3 0,-2-16-2-16,11-6-2 0</inkml:trace>
  <inkml:trace contextRef="#ctx0" brushRef="#br0" timeOffset="17721.82">26091 7068 83 0,'36'-8'39'0,"16"0"-2"15,20 9-3 1,7 7-36-16,1-1-14 16,8 16-19-16,-2-1-1 15,2 5-4-15,-12-1-3 0</inkml:trace>
  <inkml:trace contextRef="#ctx0" brushRef="#br0" timeOffset="18221.82">26977 7417 76 0,'2'27'42'0,"-4"1"-5"16,6 10 0-16,-7 4-32 0,7 13-3 16,-5 2 0-1,3 1-1-15,0-7 0 0,4-6 0 16,2-10 0-1,5-11-1-15,2-18 1 0,3-10 0 16,3-12-1 0,1-13 2-16,3-6-3 0,2-8 1 15,1 2-1 1,-4 2 1-16,-1 8-2 0,1 6 2 15,0 13-1-15,2 17 0 16,-5 11 2-16,-1 5-1 16,-2 6 0-16,-1 2 0 15,-4-1 1-15,-2-4-2 16,-2-5 2-16,-9-19-1 15,23 11 1-15,-6-16 1 16,5-12-2-16,7-4 1 16,3-6-1-16,4-1 1 15,-2 1-2-15,-5 2 1 16,-3 9-1-16,-4 9-1 0,2 17 3 15,-6 8-3 1,1 11 3-16,7 9-2 0,7 6-1 16,2 1-20-1,23 9-14-15,11-5-6 0,8-18-3 16</inkml:trace>
  <inkml:trace contextRef="#ctx0" brushRef="#br0" timeOffset="41585.85">504 7881 46 0,'0'0'32'0,"0"0"-2"16,0 0-5-16,0 0-10 15,0 0-5-15,0 0-2 16,0 0-1-16,0 0-2 0,0 0-2 16,0 0 1-1,0 0-1-15,0 0 2 0,36-51-1 16,-36 51 0-1,57-20-2-15,-57 20 0 0,75-26 0 16,-27 8-1 0,20 1 1-16,10-3-1 0,19 2-3 15,17 0 0-15,7 1 2 16,4 0 0-16,-2 3-2 15,-3 5 1-15,-14 1 0 16,-16 2 0-16,-23 3 1 16,-22 2 1-16,-15 0-1 15,-10 1 0-15,-6 1 0 16,-14-1 0-16,0 0 0 15,-26 1 0-15,2-1 0 16,-3 0 0-16,-4-1 0 16,-2-2 0-16,-3-2 0 0,1-1-1 15,3-1 1 1,3-1 0-16,2-2-1 0,-1 0 1 15,-1 1 0 1,1 0-1-16,28 9 2 0,-84-11 1 16,84 11-1-1,-91-5 0-15,91 5 0 0,-88 0 1 16,88 0-1-1,-71 1 1-15,71-1-3 0,0 0 1 16,0 0 0-16,0 0 1 0,29-11-3 16,18 8 1-1,9-2-1-15,3 2 1 0,7 2-1 16,3 1 1-1,6 4 0-15,-6 2-1 0,-8 2 3 16,-6 0-1 0,-5 3 1-16,-4 0-1 0,-8 1 1 15,-5 0-1-15,-9 3 1 16,-13 4-1-1,-12 5 0-15,-17 3 1 0,-15 5-1 16,-17 4 0-16,-20 4 0 16,-18 6 1-16,-13 1 1 15,-2-3-1 1,4-1 1-16,16-1-4 0,19-8-24 15,64-34-4-15,-14 58-7 16,59-43-4-16</inkml:trace>
  <inkml:trace contextRef="#ctx0" brushRef="#br0" timeOffset="43895.86">2683 7374 18 0,'0'0'27'0,"1"-23"1"16,8 10 0-16,9 3-9 15,-2-10-7-15,12 11-4 16,-7-6-2 0,13 5-2-16,-3-2 0 0,14 1-3 15,3-1 0-15,13 0 0 0,12-1-1 16,14-1 0-1,19-4 1-15,12 0-1 0,16-3 0 16,7 3 0 0,12-1 1-16,7 2 0 0,4 1 0 15,3 5 1 1,-4 1-1-16,3 7 1 0,-2 0-1 15,1 7 2 1,-4-1-2-16,0 7 1 0,-7-2-1 16,-3 5 0-16,-7 0 0 15,-11 5 0-15,-16 3 0 16,-13 3-1-16,-16 2 0 0,-15 2 1 15,-18 4-2 1,-16 3 1-16,-19 1 0 16,-14 0 0-16,-21 0 0 15,-24 2 1-15,-25-1-1 0,-23-1 2 16,-23-3-2-1,-18-2 1-15,-24-4-1 16,-17-1 1-16,-11-3-1 0,-8-6 1 16,-6 1-1-16,-4-4 1 15,1 0-1-15,-3-3 2 16,5-4-2-1,3-1 1-15,5-5-1 0,11-3 0 16,7-8 1-16,17-3 1 16,11-7 0-16,19-4-1 15,15-7 1-15,30-8 0 0,22-11 0 16,26-5 0-1,31-4 0-15,27-3-3 0,28 0 0 16,15 4-2 0,30 13-28-16,1 4-1 0,11 14-7 15,-8 10-1 1</inkml:trace>
  <inkml:trace contextRef="#ctx0" brushRef="#br0" timeOffset="49856.86">4330 11129 81 0,'16'0'33'16,"-16"0"0"-1,4-18-5-15,-13-1-18 16,7 5-1-16,-11-9-3 16,4 4-1-16,-11-5-1 0,-1 4-1 15,-5 1 0 1,-2 6-1-16,-6 4 0 15,1 7-2-15,-2 8 0 0,2 8 1 16,2 10-1-16,3 13 0 16,0 9 0-16,3 8 0 15,4 6 0 1,5 3 0-16,3 1 0 0,6-4 1 15,8-4 0-15,13-7 1 16,11-11 0-16,10-7 0 16,12-9 0-1,9-4 0-15,8-6-2 0,0-8-4 16,5 3-8-16,-16-16-23 0,5 3 1 15,-17-12-3 1,0 1-2-16</inkml:trace>
  <inkml:trace contextRef="#ctx0" brushRef="#br0" timeOffset="49986.86">4662 11335 60 0,'14'-13'29'0,"-1"3"0"0,-13 10-6 0,13-2-29 16,-13 2-17-1,2 11-6-15,-2-11-4 16,-6 18-2-16</inkml:trace>
  <inkml:trace contextRef="#ctx0" brushRef="#br0" timeOffset="50526.87">4528 10723 73 0,'-15'-12'32'0,"15"12"-1"0,0 0-2 16,0 0-17-1,0 0-4-15,29-3-2 0,-5 2-2 16,12 4 0-16,7-8 0 16,11 4-1-16,4-2-1 15,7-1 0-15,0 2-1 0,-2 1 0 16,-2 3 0-1,-5 5-1-15,-11 7 0 16,-7 11 1-16,-12 9 0 16,-12 10 0-16,-14 10 0 0,-15 14 0 15,-11 9 0 1,-8 8 0-16,-4 3 1 15,1-6-1-15,0-3-1 0,9-7 1 16,7-10-1-16,8-14-2 16,22-2-27-16,1-23-5 15,12-10-3 1,-3-15-5-16</inkml:trace>
  <inkml:trace contextRef="#ctx0" brushRef="#br0" timeOffset="51076.87">6536 10831 88 0,'-12'-6'35'0,"13"19"-3"16,-3 5-5-1,13 23-18-15,-9 11-4 0,7 11-2 16,-4 6 1-16,2 0-1 0,-2-2-2 15,-1-2 1 1,0-7-3-16,-2-9-2 16,10-4-13-1,-7-21-16-15,9-7-2 0,-3-17-3 0,7-7-2 16</inkml:trace>
  <inkml:trace contextRef="#ctx0" brushRef="#br0" timeOffset="51316.87">6930 10839 72 0,'19'-18'35'16,"-7"5"-2"-16,5 13-1 0,-17 0-22 15,17 31-1 1,-16 5-3-16,4 18-1 0,-9 10 0 15,4 15 0-15,-6 3-2 0,1-2 0 16,0-4-1 0,1-4-1-16,2-8-3 0,2-16-6 15,10-7-26 1,-3-19-2-16,3-10-2 0,-10-12-5 15</inkml:trace>
  <inkml:trace contextRef="#ctx0" brushRef="#br0" timeOffset="52517.87">6338 12098 70 0,'-16'-17'32'15,"16"17"0"-15,0-13-4 0,0 13-15 16,6-15-7-1,-6 15-2-15,20-18-3 0,-2 8 1 16,-1-3 1-16,9 1-1 16,3-3 0-16,9 3-1 15,4 0 1-15,5 7 0 16,1 3-1-16,0 3-1 15,-1 8 1-15,-2 6-1 16,-6 8 0-16,-15 6 1 16,-11 6-2-16,-12 6 2 15,-15 2-1-15,-10 3 1 0,-15 3 0 16,-10-2-1-1,-8-2 1-15,-3 0-1 0,4-4 1 16,2-3-1 0,7-3 1-16,11-2-1 0,11-5-1 15,14-4 1 1,14-2 0-16,15-6 0 0,11-4 0 15,13-2 0 1,12-3 0-16,7-4 1 0,7 0-1 16,1 0 1-16,-3-2-1 0,-4 1 0 15,-7 0-2 1,-11-3-3-16,-3 9-14 0,-15-13-13 15,-5 1-1 1,-14-8-4-16,0 1-1 16</inkml:trace>
  <inkml:trace contextRef="#ctx0" brushRef="#br0" timeOffset="52867.87">7233 12290 80 0,'27'-12'35'16,"-9"0"-2"-1,0 7-2-15,-18 5-22 0,12-3-2 16,-12 3-2-16,-15 25-2 16,-5-5 1-16,-1 10-3 15,-4 3 2-15,3 6-2 0,0 1 2 16,7-2-3-1,9-4 2-15,12-5-1 0,14-10 0 16,13-8 0 0,8-12 0-16,5-8 1 0,2-9-1 15,-1-6 1 1,-6-6-1-16,-8-3 0 0,-12-3 0 15,-10-1 0 1,-14 2-1-16,-8 2 0 0,-8 5-2 16,-9 2-3-16,4 15-9 0,-9-7-21 15,15 11-1 1,-2-2-2-16,20 9-3 15</inkml:trace>
  <inkml:trace contextRef="#ctx0" brushRef="#br0" timeOffset="53207.87">7763 12302 83 0,'14'5'32'15,"-2"4"1"-15,-12-9-2 0,15 27-23 16,-13-10-2-16,3 9-4 15,-3-2 1-15,3 4-1 16,1-1 0 0,6-1-1-16,5-6 1 0,8-3 1 15,3-10-1-15,11-5 2 0,-1-9-1 16,4-2 0-1,-7-11 0-15,-2-2 0 16,-10-6-2-16,-7-1 1 16,-13-3-1-16,-11 1 0 0,-12-2-2 15,-10 3 1 1,-8 0-3-16,-11 1-4 0,8 13-26 15,-13-8-4 1,10 9-1-16,1-6-5 0</inkml:trace>
  <inkml:trace contextRef="#ctx0" brushRef="#br0" timeOffset="54487.87">6032 9624 53 0,'0'0'35'15,"-18"-17"-2"-15,6 3-1 0,12 14-10 16,-13-31-16 0,16 14-1-16,-1-4 1 0,11 1-2 15,5-3 0-15,13 7-1 0,-1 1 0 16,7 6-1-1,-2 8-1-15,0 5 0 16,-3 10-1-16,-5 4 0 16,-8 7-1-16,-11 2 2 0,-8 3-1 15,-8 6 0 1,-13 1 0-16,-5 1 0 15,-6 2 0-15,-3 0 1 16,1 0-1-16,2 0 1 0,5-3-1 16,8-3 1-16,10-5-1 15,8-4 1 1,7 0-1-16,6-6-1 0,5 0-2 15,-3-12-15-15,13 7-16 16,-7-8-2-16,6 3-1 16,-11-7-7-1</inkml:trace>
  <inkml:trace contextRef="#ctx0" brushRef="#br0" timeOffset="92465.92">26221 10899 28 0,'0'0'42'16,"12"5"-3"-16,-4 7-1 0,7 22-17 15,-8-6-7 1,17 23-3-16,-11 6-5 0,7 15-1 16,-6 10-1-1,3 17 0-15,-4 13-1 0,4 18 0 16,-5 12-1-1,-1 12 0-15,1 9 0 0,0 11-1 16,-2 6-1-16,1 5 2 16,-2-2-2-16,-3-1 0 15,-1-1-1-15,-1-5 2 0,-2-4-1 16,-2-3-1-1,-2-5 1-15,1-1 0 16,-2-6 0-16,-2-8-2 16,4-13 0-16,-3-13-3 0,6-2-8 15,-9-33-26-15,8-13 0 16,-5-34-4-1,9-20-4-15</inkml:trace>
  <inkml:trace contextRef="#ctx0" brushRef="#br0" timeOffset="92995.93">26357 10587 44 0,'27'-4'39'0,"10"1"-4"16,9 1 0 0,4-6-29-16,19 4 0 15,6-8 1-15,19 6-2 0,5-7 1 16,19 2-2-16,8-3 2 15,12 5-3-15,8-2 1 16,11 2 0 0,11 0-2-16,4 0 1 0,6-2 0 15,1 1-1-15,-2-2 0 16,-1 1 0-16,-6-1-1 15,-8 0-1 1,-10 2-1-16,-15-6-3 0,-4 14-7 16,-23-10-28-16,-2 6-1 0,-18-5-3 15,-9 10-2 1</inkml:trace>
  <inkml:trace contextRef="#ctx0" brushRef="#br0" timeOffset="93425.93">29932 10607 69 0,'3'60'39'0,"-4"10"-1"16,0 19-4-1,-5 18-32-15,-3 19 0 0,-2 16 1 16,3 15-1 0,-4 13 1-16,6 7-1 0,-3 6-1 15,8 5 2 1,0-4-1-16,4 0 1 0,-2-2-1 15,6-1-1 1,-1-6 1-16,5 3 0 0,-3-9-1 16,0-3 0-16,2-8-1 0,-2-6-1 15,2-10-2 1,-1-10-1-16,1-3-4 15,-11-21-30-15,9-8-2 16,2-17-4-16,4-7-3 0</inkml:trace>
  <inkml:trace contextRef="#ctx0" brushRef="#br0" timeOffset="93755.93">30084 15125 64 0,'-29'-9'41'0,"-12"-2"0"15,-21-7-5-15,-12-8-34 0,-19 1-1 16,-16-1 0-1,-18-1 0-15,-14 4-1 16,-10 1 1-16,-10 9 0 16,-5 0 2-16,-7 8-1 0,-11 5 0 15,-3 7 1 1,-11-1 0-16,2 4-1 0,-7 2 1 15,1 0-1 1,-6-1-1-16,2-1 0 0,5-2-3 16,2-1-2-16,18 10-31 15,4-6-3-15,23 5-6 16,17 2-3-16</inkml:trace>
  <inkml:trace contextRef="#ctx0" brushRef="#br0" timeOffset="102408.94">26851 11315 15 0,'0'0'30'0,"-7"-16"3"0,7 16-4 16,-3-14-16 0,-9 0-2-16,12 14-1 0,-6-14 0 15,6 14-3 1,0 0-1-16,16-10 0 0,-5 5-2 15,8 6 0 1,3-3-2-16,6 4 0 0,5-3 0 16,6 4-1-16,3-2 1 15,5 0-1-15,4 0 2 16,5-1-2-16,5-1 0 0,6-1 1 15,1-1-1 1,6-2 0-16,0-4 1 16,1 0-1-16,1 0 0 15,-1 1 0-15,-3-2 1 0,-2 1-1 16,-3-1 0-1,1 1-1-15,-7 0 0 16,2 3 1-16,-4-3-1 0,-2 4 0 16,-3-2 1-16,0 2 0 15,-3-1 0-15,-1 3 0 16,-1-2-1-1,-2 1 1-15,-3-2 0 0,1 0-1 16,-3 1 1-16,-2-2-1 16,-1 1 0-16,-2-1 0 15,0 0 0-15,-1 0 0 0,4 0 0 16,-5 0 0-1,0 0 1-15,0 3-1 0,-3-1 0 16,1 0 0 0,-1 4 0-16,-4 1-1 0,-1 3 1 15,1 2 0 1,-2 2-1-16,1 3 2 0,1 2-1 15,-2 3 0 1,-1 1 0-16,2 2 0 16,-3-1 1-16,0 2-1 0,-3 1 0 0,-2-2-1 15,-5 1 1 1,-1-1-1-16,-5 1 1 15,-6-1-1-15,-3 0 0 16,-4-2 1-16,-5 0 0 0,-11-3-1 16,-6-1 1-1,-6-1-1-15,-7 0 1 16,-8-2 0-16,-6-2 0 15,-7 0 0-15,-6 1-1 0,-2 0 1 16,-1 2 0-16,-3-1 0 16,2 2 0-1,-1 1 0-15,0 1 0 0,5-1-1 16,1 1 1-16,2-1 0 15,-3-2-1-15,-1-2 1 16,-6-2-1 0,3 0 1-16,0-3 0 0,-2-2 0 15,0 2-1-15,4-1 1 0,2 1-1 16,6 1 1-1,3 1 0-15,3 1 0 0,0 0 0 16,-1 1-1 0,0-2 1-16,0 1 0 0,1 1 0 15,0-3-1 1,4 0 2-16,2-1-1 0,2 0 0 15,6-2 0 1,5 2 1-16,4-2-1 0,3 1 0 16,3 2 0-16,2 1 0 15,2 4 0-15,2 1-1 16,2 2 1-16,1 2 0 0,0 0 0 15,2 2-1 1,-1 0 2-16,4 1-2 16,-2-4 1-16,5 1 0 15,2-1 0-15,0 1 0 0,2 0 0 16,3-2 0-1,3 2 0-15,3-1 0 0,1-1 0 16,4 1 0 0,0 2 1-16,6-3-1 15,2 0 0-15,6-1 0 0,4 0 1 16,9-3-1-16,7 0 0 15,8-4 0-15,9-1 1 16,7-3-1 0,5-1 0-16,5-3 0 0,4-4 0 15,-1-1 0-15,3-2 1 16,-1 0-1-16,-1-1 0 15,1-1 1-15,2 1-1 0,-6 1 1 16,0 1-1 0,-7 2 1-16,-2 0-1 0,-5 2 0 15,-3 1 0 1,-5 2 1-16,-3-2-1 0,-1 0 0 15,0 1 0 1,-1 1 1-16,3 1-1 0,0-1 1 16,1 0-1-1,4 2 0-15,-4 2 0 0,1 1 0 16,-4 0 0-16,-2 1 1 0,-5 0-1 15,-3 0 0 1,-5 1 0-16,-8-1 0 16,-1 1 0-16,-4-2 0 15,-6 1-1-15,0 1-1 0,-18-4-11 16,22 6-24-1,-22-6-1-15,0 0-6 16,-7-23-3 0</inkml:trace>
  <inkml:trace contextRef="#ctx0" brushRef="#br0" timeOffset="106809.95">3297 7622 7 0,'0'0'20'0,"4"-13"0"16,-4 13 4-1,0 0-17-15,0 0 3 0,-11-8 3 16,-2 3-1 0,13 5 0-16,0 0 1 0,0 0 0 15,-18 0-5 1,18 0-2-16,-11 13-3 0,1-2-1 15,-6 5-2 1,-5 6 1-16,-9 5 0 0,-7 4-1 16,-9 6 1-16,-1 6 0 15,-7 7 0 1,-2 11-1-16,-4 7 1 0,3 6 0 15,0 8 1-15,7 11-2 16,-2 6 1-16,4 15 0 16,0 12 0-1,4 8 0-15,0 8 1 0,3 12-1 16,-4 16-2-16,9 10 3 15,-5 6-1-15,7 11 3 16,3 2-3-16,8 7 1 0,4 2 0 16,10 12-1-1,5 0 2-15,6 2-3 0,14 11-2 16,1 2 1-1,9 2 1-15,5 7-2 0,10 3 0 16,9-8 1 0,16 0 0-16,8 1 1 0,9-13 1 15,15-6-1-15,9-4 0 16,3-8 1-16,5-12-1 15,0-9 0-15,-3-15 0 0,-3-12-1 16,-2-14 0 0,-9-8 0-16,-9-20-1 15,-6-16 1-15,-4-12-4 16,-16-18-25-16,0-12-3 0,-6-22-4 15,-10-21-3 1</inkml:trace>
  <inkml:trace contextRef="#ctx0" brushRef="#br0" timeOffset="109450.95">5163 14779 94 0,'28'-15'38'0,"-13"-7"-3"16,3 6-3-16,-19-9-24 0,-5 4-2 15,-14-1-3 1,-11 5 0-16,-13 1-2 16,-9 7 0-16,-15 4-1 15,-6 6 0-15,-7 6 1 0,2 14-2 16,3 8 1-1,9 9-1-15,10 12 1 16,13 11-1-16,14 14 1 16,13 9-1-16,15 9 1 0,7 3-1 15,15 1 1-15,5 5 0 16,8-5 0-16,8-7-1 15,6-10 1-15,3-11-2 16,1-12 1-16,-5-14-4 16,1-3-27-16,-16-27-4 15,-7-11-2-15,-24-21-2 16</inkml:trace>
  <inkml:trace contextRef="#ctx0" brushRef="#br0" timeOffset="109590.95">4371 15491 89 0,'47'2'40'16,"21"-5"-5"-16,16 3 1 0,4-4-34 16,0-3-13-1,1 8-21-15,-3-6-3 0,-12 6-4 16,-12-3-5-16</inkml:trace>
  <inkml:trace contextRef="#ctx0" brushRef="#br0" timeOffset="110090.95">5366 15470 80 0,'0'0'38'16,"0"0"-1"0,-5 18-4-16,5-2-21 0,3 14-8 15,-3 4-1 1,3 9-1-16,-1-2 0 0,9 2-1 15,-5-7 0-15,6-4 0 0,4-13 0 16,9-9 0 0,4-16 0-16,6-11 0 0,3-9 1 15,-1-2-1 1,-3-2-1-16,-2-1 1 0,-6 2 0 15,-6 4-1 1,-7 12 0-16,-13 13-1 16,16 4 1-16,-9 12 0 15,3 7-1-15,1 5 1 0,6 5 0 16,5 1 0-16,6-6 0 15,10-5 1-15,4-11 0 16,5-11 0-16,1-11 1 0,0-13-1 16,-4-10 1-1,-8-11 1-15,-11-2-2 16,-14-5-2-1,-10 3-4-15,-17-6-25 0,5 14-7 16,-7-4-1-16,10 14-5 16</inkml:trace>
  <inkml:trace contextRef="#ctx0" brushRef="#br0" timeOffset="111210.95">6618 15120 92 0,'14'0'38'0,"-14"0"-4"16,14 37 2-16,-11-2-29 0,1 17-2 0,-1 11-1 15,1 8-1 1,0 4-1-16,4 3 0 0,0-11-1 15,2-6-1 1,2-13 1-16,1-12-1 0,3-15-1 16,-2-15 1-1,-4-15-1-15,-4-11-1 0,-9-5 1 16,-8-5-1-16,-8 2 0 0,-8 3 0 15,-8 5 1 1,-6 12-1-16,0 9 2 16,-1 10-1-1,3 11 1-15,5 6-1 0,8 3 1 16,7 3 0-16,11 2 0 15,14-5 0-15,12-2 0 16,12-7 0-16,17-9 1 16,16-8-1-16,11-10 1 0,12-8 0 15,2-9 0-15,2-8 0 16,-7-5 1-1,-10-4-2-15,-14-2 2 0,-17-1-2 16,-15 6 0 0,-14 2 2-16,-11 6-2 0,-12 4 1 15,-4 8-1 1,-2 8 0-16,-2 11 1 0,4 10 0 15,1 10 0-15,6 9-1 0,5 4 1 16,8 8-1 0,8 0 1-16,2-4 0 0,10-6-1 15,8-10 1 1,6-12-1-16,3-11 1 0,4-15-1 15,1-10 0 1,0-8 1-16,0-5-1 0,-4-3 1 16,-7-1-2-1,-5 5 1-15,-8 6 0 16,-6 9-1-16,-7 7 1 0,-11 14-1 15,9 11 1-15,-9 11-1 16,-2 11 1-16,-2 7 1 16,4 4-2-16,3 1 2 15,5-1-1-15,8-12 0 16,9-6 1-16,13-16-1 15,6-19 0-15,11-12 0 16,6-9 0-16,3-9 0 16,-1-2 0-16,-4-2 0 15,-6 2-1-15,-9 8 0 0,-7 8 0 16,-10 6 0-1,-10 8 1-15,-6 6-1 0,-11 5 1 16,0 0 0 0,0 0 0-16,-26 17 1 0,8-9-1 15,-3 2 1 1,0 0-1-16,2-2-1 0,2 0 1 15,5 0 0-15,12-8 0 16,2 13 0-16,12-7 0 16,10 2 0-16,9-2 0 15,4 3 0-15,5 3 0 16,1 3 0-16,-3 6 0 0,-2 5 0 15,-7 7 0 1,-8 5 0-16,-7 3 0 16,-12 1 0-1,-7 1 0-15,-7-3-1 0,-11-5 1 16,-6-6-4-16,-10-17-14 0,0-2-18 15,-6-17-1 1,3-8-5-16,-8-22-2 0</inkml:trace>
  <inkml:trace contextRef="#ctx0" brushRef="#br0" timeOffset="111330.95">7364 14805 109 0,'-4'-14'26'0,"15"7"-25"16,24 1-3-1,16 7-37-15,18 8-6 0</inkml:trace>
  <inkml:trace contextRef="#ctx0" brushRef="#br0" timeOffset="111700.95">9825 15284 99 0,'0'0'39'0,"-10"13"-2"16,11 15-1-1,0 8-32-15,-6 22-2 0,-1 13 1 16,3 12-2-16,1 6 0 15,4 0 0-15,1-6-2 16,2-8 0 0,3-10-2-16,-2-23-3 0,11-8-27 15,-17-34-5-15,0 0 0 0,0-27-2 16</inkml:trace>
  <inkml:trace contextRef="#ctx0" brushRef="#br0" timeOffset="111930.95">9459 15476 88 0,'-22'-38'38'0,"11"-5"-2"0,30 6-2 15,11-6-27-15,23 10-3 0,14 1-1 16,12 9-2 0,8 11 1-16,4 13-1 15,-4 13 0 1,-10 13 0-16,-13 11 0 0,-16 11 0 0,-21 4-1 15,-20 4 1 1,-25-6 1-16,-17 2-1 16,-13-10-1-16,-12-6-3 15,4 0-28-15,-10-22-5 0,15-5-3 16,5-18-3-16</inkml:trace>
  <inkml:trace contextRef="#ctx0" brushRef="#br0" timeOffset="112250.95">10433 14797 77 0,'40'5'35'16,"-11"4"0"0,5 19-5-16,-15-2-21 0,2 23 0 15,-11 9-3 1,-3 17 0-16,-14 6-2 0,-3 9-1 15,-4 2-1-15,1 2-1 16,3-4-3-16,1-17-4 16,19-1-19-16,-4-35-11 0,12-10-1 15,-6-26-4 1,6-13-2-16</inkml:trace>
  <inkml:trace contextRef="#ctx0" brushRef="#br0" timeOffset="112700.95">10228 15198 87 0,'-25'-1'39'15,"26"12"-3"1,11-8-1-16,20 7-30 0,10-4-1 16,17 1-1-1,6-3-1-15,11 0-2 0,6-6 0 16,-4-4 0-1,-6-1-1-15,-11-1 1 0,-10 0-1 16,-8-1 0 0,-10 5 0-16,-7 7 1 0,-6 9 1 15,-4 8-1-15,-6 9 1 0,-2 9 0 16,-3 7 1-1,-1 8-1-15,-4 0 1 0,-1-1-1 16,-1-7 0 0,-2-7 0-16,1-12 0 15,3-9-1-15,0-17 1 16,18-10-1-16,1-11-1 0,4-11 2 15,5-3-2-15,6-4 2 16,7 1-2 0,4 7 1-16,5 8-1 0,7 8-2 15,6 18-24-15,-3-4-11 16,6 8-3-16,-5-6-5 15,-7 0-3 1</inkml:trace>
  <inkml:trace contextRef="#ctx0" brushRef="#br0" timeOffset="115591.96">13207 15077 52 0,'-1'-22'41'0,"-4"-2"-3"0,6 13-3 16,-7-2-22-16,6 13-4 0,4 25-3 16,2 9-2-1,-4 9-1-15,2 13-1 16,1 12 0-16,-1 8-1 15,0 2 1-15,-1 6-2 0,-2-3-1 16,-1-10-2 0,5-4-2-16,-8-30-30 15,10 2-3-15,-7-39-2 0,0 0-5 16</inkml:trace>
  <inkml:trace contextRef="#ctx0" brushRef="#br0" timeOffset="116231.96">12991 15022 58 0,'5'-59'37'0,"8"5"0"0,7 0-4 16,15 15-26-16,7 0-2 0,16 13-2 15,13 9-1 1,15 12 0-16,3 8-1 0,11 13 0 15,0 9-1 1,-8 12 1-16,-8 7-1 0,-17 5 0 16,-26 3 1-1,-21 2 0-15,-30-2-1 0,-21-4 3 16,-27-2-2-1,-17-7 0-15,-15-6 1 0,-3-5-1 16,0-6 0-16,11-4 0 16,10-4-1-16,19-2 1 15,22 0 0-15,18 0-1 16,20 5 1-16,19 5-1 15,15 6 1-15,12 7-1 16,10 4 1-16,10 6-1 16,4 0 2-16,7 5-3 0,-3-1 2 15,-2-4-1-15,-3-2-4 16,-12-18-25-1,8 2-9-15,-11-23-3 0,-3-4-4 16</inkml:trace>
  <inkml:trace contextRef="#ctx0" brushRef="#br0" timeOffset="116311.96">14438 15075 56 0,'0'-21'40'0,"0"21"-1"0,7-15-1 0,3 35-24 0,-9 0-4 0,7 23-5 0,-6 4-2 0,3 11-1 0,-4 6 1 0,0 7-2 0,-2 0-1 0,0-9-3 16,6 2-2-16,-6-26-30 15,14-1-2-15,-3-21-5 16,12-11-3-1</inkml:trace>
  <inkml:trace contextRef="#ctx0" brushRef="#br0" timeOffset="116581.96">14750 14981 53 0,'5'-17'39'15,"-4"6"0"-15,-1 11-4 16,6 26-22-16,5 18-3 0,-11 10-3 15,5 16-3 1,-3 8 0-16,2 10-2 0,-1-1 1 16,3 1-3-16,1-14 1 15,3-7-2-15,7-16 0 16,4-15-3-16,10-10-3 0,-4-31-9 15,9-5-21 1,-11-26-2-16,4-4-2 16,-12-22-2-16</inkml:trace>
  <inkml:trace contextRef="#ctx0" brushRef="#br0" timeOffset="117102.96">14793 14952 41 0,'-24'-40'40'0,"9"11"-2"15,1 1-2-15,20 16-20 16,-8-12-5-1,22 20-4-15,7 0-1 0,19 13-2 16,12 8-2-16,13 8 0 16,15 9 0-16,5 11 0 15,7 8-1-15,-2 5 0 0,-6 5 0 16,-5-1 1-1,-21 3-1-15,-14 1 0 0,-22-4 1 16,-18 1-1 0,-26-5 1-16,-25 1-2 0,-25-2 1 15,-22-1-2 1,-14 4-5-16,-25-11-32 0,14-2-3 15,1-18-5 1,11-7-4-16</inkml:trace>
  <inkml:trace contextRef="#ctx0" brushRef="#br0" timeOffset="119472.96">17073 15104 64 0,'0'0'39'15,"7"15"1"-15,-7-15-5 0,0 0-25 16,0-17-1 0,0 17-1-16,1-23-3 15,2 7-1-15,0-7-2 16,5-2-1-16,3-3 0 0,6-2 0 15,5 4-1 1,7 2 0-16,5 2 1 16,4 7-1-16,3 8 0 15,4 9 0-15,-3 6 0 16,-1 10-1-16,-2 5 1 0,-8 6 0 15,-7 9-1 1,-10 3 1-16,-9 6 0 0,-11 4 1 16,-13 3-2-16,-8-1 2 15,-9 2-1-15,-5-1 0 16,-5-5 1-1,0-4-1-15,5-6 1 0,5-5-1 16,9-5 1-16,11-6-1 16,13-6 0-16,15-3 1 15,14-6-1-15,11-5 0 0,11-3 0 16,6-3 0-1,6-2-2-15,-2-5-4 0,10 7-29 16,-19-11-4 0,0 4-2-16,-12-6-3 0</inkml:trace>
  <inkml:trace contextRef="#ctx0" brushRef="#br0" timeOffset="119672.96">18045 15152 81 0,'5'-22'41'0,"-8"-4"-3"16,5 10-1-16,-9-5-29 15,7 21-5-15,0 0-4 16,0 0-9-16,14 27-26 0,-3-6-2 15,6 10-2-15,-6-4-5 16</inkml:trace>
  <inkml:trace contextRef="#ctx0" brushRef="#br0" timeOffset="119812.96">18118 15451 71 0,'0'0'39'16,"21"17"-1"-16,-21-17-5 0,17-2-56 15,-17 2-7-15,14-14-9 0,-2 2-3 16</inkml:trace>
  <inkml:trace contextRef="#ctx0" brushRef="#br0" timeOffset="120152.96">18737 14948 84 0,'-13'-16'40'15,"13"16"-2"-15,-18 2-2 16,10 14-32 0,-9 5-2-16,0 13 1 15,-2 2-1-15,4 9 1 0,3-1-2 16,5 1 2-16,11-1-2 0,16-2 1 15,15-4-1 1,18-8 0-16,12-4 0 0,13-7-1 16,4-3-2-1,5-10-1-15,-3 0-5 0,-23-14-29 16,0-2-2-1,-24-15-3-15,-10 2-3 0</inkml:trace>
  <inkml:trace contextRef="#ctx0" brushRef="#br0" timeOffset="120352.96">19118 14882 53 0,'-5'-26'40'0,"-2"4"-1"0,7 22-3 16,0 0-16-16,14 23-9 0,-16 8-6 15,1 21 0 1,-5 9-2-16,-2 11 0 16,-3 8-1-16,2 4 0 0,1-2 0 15,2-5-3-15,8-7-1 16,3-21-12-16,18-4-25 15,2-23 0 1,16-13-3-16,1-22-6 0</inkml:trace>
  <inkml:trace contextRef="#ctx0" brushRef="#br0" timeOffset="120552.96">19736 15135 84 0,'18'0'41'16,"-18"0"-3"-1,0 0 0-15,0 0-38 0,0 0-22 16,-3 33-13 0,6-15-6-16,11 10-2 0,-3 0-3 15</inkml:trace>
  <inkml:trace contextRef="#ctx0" brushRef="#br0" timeOffset="120672.96">19815 15558 77 0,'0'0'30'16,"-14"-10"-28"-16,14 10-3 0,14-21-36 0,5 13-7 16</inkml:trace>
  <inkml:trace contextRef="#ctx0" brushRef="#br0" timeOffset="121252.97">20425 15111 54 0,'-8'-18'39'16,"8"5"-1"-16,-6-13-8 0,14 15-16 15,-13-14-4 1,14 8-1-16,-5-7-3 0,11 5-2 15,2-1-1-15,12 4 0 0,2-3-1 16,10 9-1 0,4 3 1-16,5 12-2 15,3 6 1-15,4 11-1 16,-6 7-1-16,-7 10 1 15,-12 5-1-15,-10 6 1 16,-19 1-1-16,-18 0 0 16,-24 1 1-16,-17-3 0 0,-17-1 0 15,-9-5 0-15,-6-1 2 16,1-5-2-16,8-4 2 15,15-3-2 1,16-2 2-16,20-3-2 0,22-3 2 16,23-1-1-16,24-1 0 15,24-2 0-15,17 0 0 16,17-1-1-1,11-1 0-15,7 2 1 0,2-2-1 16,-10-1-1-16,-8 6-5 0,-32-6-29 16,-8 5-4-1,-32-11-5-15,-29-9-3 0</inkml:trace>
  <inkml:trace contextRef="#ctx0" brushRef="#br0" timeOffset="122942.97">17233 16165 52 0,'17'-11'41'16,"3"7"-1"-1,-7-12-2-15,3 13-25 0,-16-17-2 16,0 20-4-1,-5-21-2-15,-7 12-2 0,-11-3 0 16,-1 4-1-16,-9 1 0 16,-6 6-1-16,-1 4-1 15,-2 7 1-15,1 13-1 16,1 6 1-1,5 7-1-15,3 7-1 0,6 8 0 16,9 6 0-16,10 4 1 16,5 8 0-16,11-2 0 15,5 3-2 1,8 1 1-16,2-6 1 0,4-3-2 15,-6-14-3-15,5 7-11 0,-14-31-24 16,-2-10 0 0,-11-14-4-16,-10-24-3 0</inkml:trace>
  <inkml:trace contextRef="#ctx0" brushRef="#br0" timeOffset="123153.97">16737 16419 57 0,'0'0'43'0,"24"-3"-5"15,-1 2 2-15,22 8-29 16,-2-7-2-16,18 4-3 0,0-3-2 16,8 1-2-1,-1 5-11-15,-11-13-28 16,-7 4-5-16,-19-9-1 15,-22-5-8-15</inkml:trace>
  <inkml:trace contextRef="#ctx0" brushRef="#br0" timeOffset="124793.97">18711 16399 63 0,'-1'-12'42'0,"1"12"-4"16,0 0 0-16,0 0-28 16,-3 24-4-1,2 5-2-15,-5 11-1 0,3 14-1 16,-1 11 0-16,4 12 0 15,0 4-2-15,4 5 2 16,4-5-3 0,5-8 2-16,3-12-2 0,2-14-2 15,2-11-1-15,-12-23-4 0,11-6-13 16,-17-29-18-1,-4-12-1-15,-11-18-4 0,-6-4 0 16</inkml:trace>
  <inkml:trace contextRef="#ctx0" brushRef="#br0" timeOffset="125033.97">18559 16508 52 0,'-8'-47'41'15,"15"13"-3"-15,9 1-3 16,22 10-22-16,1-1-6 16,17 10 1-16,9-3-5 15,6 10 0-15,1 6 0 16,3 6-1-16,-8 4-1 0,-4 12 0 15,-14 3 1 1,-12 5-2-16,-18 5 1 16,-14 3 0-16,-21-2-1 15,-18 1 2-15,-17 0-3 0,-17-8-2 16,2 8-33-16,-17-18-4 15,5-5-2 1,7-10-5-16</inkml:trace>
  <inkml:trace contextRef="#ctx0" brushRef="#br0" timeOffset="127293.97">20939 16347 38 0,'-25'-14'43'0,"8"11"-4"16,-8-8-1-16,6 11-23 15,-16-11-5-15,10 9-2 16,-12-1-3-16,6 4-2 0,-2 3 0 16,2 3-2-1,1 1 1-15,3 5-1 16,3-1 0-16,4 0 0 15,5-3 0-15,4 2 0 0,11-11 0 16,0 13-1 0,13-8 1-16,11-3 0 15,5 0 0-15,10 2-1 0,4 1 1 16,7 1-1-16,2 7 0 15,0 5 1-15,-6 7-2 16,-4 13 2 0,-8 4-2-16,-10 9 2 0,-13 3-2 15,-15 5 2 1,-18-10-1-16,-12-4 1 0,-15-12 0 15,-9-17 0-15,-6-8-2 0,3-14 1 16,5-9 1 0,10-10-4-16,17 7 1 0,10-5-4 15,19 23-8 1,22-13-26-16,9 9 0 0,-1-1-3 15,8 7-3 1</inkml:trace>
  <inkml:trace contextRef="#ctx0" brushRef="#br0" timeOffset="127923.97">21256 16123 46 0,'14'-17'40'0,"-14"17"-2"16,17 2-3-1,6 16-21-15,-18-4-4 0,10 15-2 16,-9 2-3-16,2 15-2 15,-5 2 1-15,-1 10-3 16,-7 10 1 0,-1-8-1-16,-2 2-1 0,-4-2 0 15,4 3-2-15,0-14-1 0,11 6-7 16,-7-21-28-1,18-13-1-15,3-7-3 0,8-11-1 16</inkml:trace>
  <inkml:trace contextRef="#ctx0" brushRef="#br0" timeOffset="128524.98">21829 16481 53 0,'-4'-16'39'0,"-9"10"0"0,-1 10-4 15,-11-4-25 1,2 13-4-16,-8 7-2 0,2 9 1 16,-1 1-3-1,6 13 1-15,3-1-1 0,12 2-1 16,10-2 0-1,13-4 1-15,12-10-1 16,12-7 0-16,7-12 1 0,6-13 0 16,-1-9-1-16,-4-10 0 15,-12-14 0-15,-9 0 0 16,-16-6-1-16,-17-5 0 15,-12 2 1-15,-12 6-2 0,-10 0 2 16,-3 7-1 0,0 8 1-16,3 1-2 15,10 9 1-15,9 4 0 0,23 11 0 16,0-21 0-16,26 13-1 15,16-5 1-15,16 3-2 16,9-6 3 0,10-2-2-16,3 0 2 0,2-9-2 15,-4 0 2-15,-10 3 0 16,-10 3-1-16,-11 2 0 15,-8 4 0 1,-10 5 0-16,-9 13 0 0,-7 15 0 16,-5 12-1-16,-5 9 2 0,-7 7-1 15,-4 13 0 1,-7 14 1-16,-5 7 0 0,0-4-2 15,-6 1 1 1,3-6 1-16,3-7-3 0,2-12 0 16,13-6-2-1,-1-25-3-15,15-8-27 0,-9-13-3 16,4-31-4-1,-8-6-2-15</inkml:trace>
  <inkml:trace contextRef="#ctx0" brushRef="#br0" timeOffset="128674.98">22082 16564 59 0,'0'0'38'0,"23"0"1"0,15 1-4 16,13-10-27-16,19 21-4 16,10-6-6-16,5 1-29 15,10-2-6-15,-1-9-2 0,-5-7-5 16</inkml:trace>
  <inkml:trace contextRef="#ctx0" brushRef="#br0" timeOffset="129764.98">29934 14564 43 0,'-6'11'37'0,"6"-11"0"16,-28-6-6-16,8 4-20 15,-24-11-2-15,-4 6 0 0,-16-7-4 16,-7 6-2-1,-13-2-1-15,-3 3 0 16,-12 1 0-16,-6 3-1 16,-5 2 0-16,-4 0 0 0,-2-1-2 15,0 1 2-15,-2 0-1 16,0 0 0-1,2-1 0-15,7 2 0 0,5 0 0 16,6 2 0-16,5 1 0 16,3 1 0-16,3 2 0 15,5-1 0 1,5-1 0-16,5 0 0 0,2 3 0 15,6-3 0-15,6 1 0 16,9 0 0-16,10-1 0 16,10 0-1-16,8 0 1 0,10 0 1 15,11-4-1 1,0 0 0-16,14 9 1 0,2-7 0 15,-2 1-1 1,3 5 1-16,0 0-1 0,-3 3 1 16,-2 6-1-1,-1 4 0-15,-1 8 1 0,-6 5-1 16,-1 8 1-1,-2 8-1-15,-1 4 0 0,-4 0-1 16,3 7-2-16,-8-12-28 16,9 2-3-1,-1-20-4-15,8-9-5 0</inkml:trace>
  <inkml:trace contextRef="#ctx0" brushRef="#br0" timeOffset="130104.98">27679 14555 38 0,'0'0'34'0,"10"-10"1"15,-10 10-5 1,0 0-14-16,1 11-7 0,-1 10-3 15,-5 3 1 1,3 11-3-16,-6 5 1 16,1 11-3-16,1 5 0 15,2 1-3-15,7 10-7 0,0-14-25 16,12 0-3-1,-4-18-4-15,14-8-2 16</inkml:trace>
  <inkml:trace contextRef="#ctx0" brushRef="#br0" timeOffset="130364.98">27933 14611 53 0,'-2'-15'38'16,"2"15"-3"-1,2-12-2-15,7 24-20 0,-7 0-5 16,12 15-2 0,-8 6-1-16,2 8-4 0,0 8 1 15,-1 4-2 1,2-1-1-16,-4-4-4 0,9 1-9 15,-11-19-21 1,12-9-1-16,-3-17-3 0,7-10-4 16</inkml:trace>
  <inkml:trace contextRef="#ctx0" brushRef="#br0" timeOffset="130594.98">28210 14568 64 0,'0'0'36'15,"21"8"-1"-15,-21-8-4 0,18 25-22 16,-7-2-3-16,-2 11-3 16,-1 6 0-1,3 9-3-15,-1 3 0 0,0-3-4 16,10 7-12-16,-9-18-17 15,11-3-4-15,-1-21-2 16,8-8-1 0</inkml:trace>
  <inkml:trace contextRef="#ctx0" brushRef="#br0" timeOffset="130784.98">28643 14499 46 0,'12'-12'38'0,"-4"25"-2"0,-5 7-4 0,4 17-21 0,-7 1-2 15,4 15-4 1,-2 4-1-16,1 9-3 0,2-3-1 16,-1-6-5-16,9 5-8 15,-4-24-21-15,11-6-2 16,-3-18-2-16,8-12-3 0</inkml:trace>
  <inkml:trace contextRef="#ctx0" brushRef="#br0" timeOffset="130994.98">29001 14596 49 0,'10'20'39'0,"-9"1"-3"15,7 16-2-15,-9 3-25 0,10 18-3 16,-5 0 0-1,4 10-4-15,3-1-1 0,3-5-4 16,6 1-5-16,-8-19-24 16,14-8-4-16,-7-25-2 15,3-12-2-15</inkml:trace>
  <inkml:trace contextRef="#ctx0" brushRef="#br0" timeOffset="131214.98">29330 14619 47 0,'12'-6'38'15,"3"9"-1"1,-15-3-4-16,27 24-22 0,-25-5-3 16,9 16-2-16,-10 4-2 0,4 14-2 15,-4-1 0 1,0 3-4-16,2 4-2 15,-6-19-14-15,14 4-16 16,-4-25-3-16,7-8-3 0,-5-25-1 16</inkml:trace>
  <inkml:trace contextRef="#ctx0" brushRef="#br0" timeOffset="131404.98">29697 14530 62 0,'13'32'38'16,"4"22"-2"-16,-6 10-5 15,2 8-39-15,-3 26-22 0,2-1-7 16,-1-7-3 0,3-7-6-16</inkml:trace>
  <inkml:trace contextRef="#ctx0" brushRef="#br0" timeOffset="147508">3322 7551 8 0,'-13'-10'12'16,"13"10"-6"-16,0 0-1 15,-13-9-4 1,13 9-2-16,0 0-2 0,-11-5-4 16,11 5-3-16</inkml:trace>
  <inkml:trace contextRef="#ctx0" brushRef="#br0" timeOffset="149918.01">1397 2056 24 0,'9'-15'32'15,"-9"15"-4"-15,19-15-7 0,-2 5-7 16,-17 10-1 0,10-12-6-16,4 7 0 0,-14 5-3 15,11-15 0-15,-11 15-1 16,21-18 1-16,-10 7 0 15,-1 4 2-15,2-3-1 0,-12 10 0 16,9-12 0 0,-9 12 1-16,0 0-2 15,13-3-1-15,-26 7-1 16,-7 8-1-16,9 6 0 0,-6 6-2 15,-2 7 2-15,-1 7-3 16,20-38 4 0,-48 92-2-16,40-41 3 0,0 1-3 15,7-5 1-15,0-1-1 16,18-7 2-16,21-6-1 15,19-7-1 1,21-8 0-16,11-15-1 0,15-6 1 16,1-10 1-16,0-9 2 15,-13-5-3-15,-18-5 2 16,-24-5-2-16,-20-1 2 0,-22-1-2 15,-23 0 2 1,-21 2-1-16,-15 3 0 0,-14 4-2 16,-22 3 0-1,-8 10-5-15,-1 3-27 0,7 8-4 16,18 3-4-1,25 5-4-15</inkml:trace>
  <inkml:trace contextRef="#ctx0" brushRef="#br0" timeOffset="150308.01">2172 2027 80 0,'0'0'38'15,"0"0"-2"1,8 23-3-16,-2 6-29 0,11 12-2 15,-4 6 0-15,5 8-3 16,-3 0 3-16,6-6-2 16,-7-8 2-1,-2-9-1-15,-3-13 2 0,-9-19-2 16,19 0 1-16,-6-22 2 0,-3-10-2 15,1-9 0 1,7-9-3-16,1-6 2 0,5 2-4 16,1 0 4-1,11 12-4-15,-4 7 2 0,10 13-7 16,-9 6-24-1,7 14-1-15,-6 4-4 0,2 5-2 16</inkml:trace>
  <inkml:trace contextRef="#ctx0" brushRef="#br0" timeOffset="150558.01">2892 2074 85 0,'0'36'38'0,"-3"1"-2"0,6 5-1 15,-2-1-25 1,10 5-6-16,-3-1-2 0,3-7-4 15,11 0-6 1,-11-16-27-16,14-7 0 0,-1-18-7 16,2-12-1-1</inkml:trace>
  <inkml:trace contextRef="#ctx0" brushRef="#br0" timeOffset="150858.01">3277 2080 86 0,'0'0'36'16,"15"22"-1"-16,-8 5-1 0,-8 1-29 15,6 16-2-15,-6 3 0 16,4 4-3-16,-3-5 1 15,3-6-2-15,-3-9 2 16,5-9-1-16,0-11 1 16,-5-11-4-16,0 0-3 15,10-15-27-15,-5-1 0 16,-3-7-3-16,2 2-5 15</inkml:trace>
  <inkml:trace contextRef="#ctx0" brushRef="#br0" timeOffset="151568.01">3682 2221 84 0,'16'-5'34'0,"-6"-7"0"16,9 3-4 0,-17-8-17-16,10 6-5 0,-13-8-4 15,1 1 0-15,-8-5-2 16,0 0 1-16,-7 0-3 15,-3 2 2-15,-5 4-3 0,-2 6 1 16,-4 11 1 0,-3 10-2-16,-3 10 2 0,-3 9-2 15,0 9 1 1,-2 6-1-16,3 5 2 0,7-2-4 15,4-2 4 1,10-5-3-16,7-7 2 0,14-6-2 16,9-8 3-1,13-9-3-15,10-12 3 0,5-5 2 16,2-8-1-16,4 1 0 0,-3-3-1 15,-4 2 1 1,1 9-3-16,-5 8 0 16,-4 12 0-16,-4 14-1 15,-6 16 0-15,-4 15 0 0,-5 14 0 16,-7 5 0-1,-9 1 2-15,-9-2 3 16,-13-4-1-16,-11-11 2 16,-15-16-3-16,-11-15 1 0,-9-18-1 15,-6-12-1-15,-3-9-2 16,-9-12-5 0,19 1-26-16,-9-16-7 0,22-2 2 15,8-15-5-15</inkml:trace>
  <inkml:trace contextRef="#ctx0" brushRef="#br0" timeOffset="152528.01">4300 2129 101 0,'24'9'35'0,"-15"4"-1"15,7 11-3 1,-14 0-26-16,6 11-1 0,-8 1-1 16,1 3-3-1,0-4 0-15,2-4-3 0,4 1-2 16,-3-14-27-1,22-2-1-15,-1-16-4 0,11-4-1 16</inkml:trace>
  <inkml:trace contextRef="#ctx0" brushRef="#br0" timeOffset="153439.01">4612 2112 96 0,'0'0'34'16,"0"0"-2"-16,0 0 2 0,5 32-25 15,-2-5-3 1,2 12-3-16,-2 1 1 15,0 4-4-15,-1-6 3 0,2-3-4 16,-5-8 3-16,2-12-3 16,-1-15 2-16,11-6 0 15,4-16 1 1,7-9 1-16,4-5-1 0,5-5 1 15,0 0-5-15,2 4 4 16,-2 7-5-16,-6 10 2 16,0 13 1-16,-6 16-1 0,-2 9 0 15,-4 12 1 1,4 7 1-16,-4 7-3 0,3 1 3 15,3 0-3 1,3-5 2-16,5-9-2 0,5-11 2 16,7-7-2-1,5-11 2-15,7-10 1 0,3-12-1 16,0-5 3-1,-3-6-2-15,-5-1 1 0,-7 2-1 16,-10-1 1-16,-11-1-1 16,-11 4 2-1,-13 3-5-15,-12 1 1 0,-9 3-1 16,-10 3 2-16,-4 3-2 15,-6 8 1-15,2 7 1 16,1 9-1-16,6 11 2 16,8 10-1-16,9 6 1 0,11 6-4 15,10 3 4 1,10-1-4-16,9-4 3 15,8-5-2-15,6-9 2 0,2-9-2 16,-1-11 3-16,3-11 0 16,-7-9 0-16,-3-4 2 15,-6-5-2 1,-3 0 2-16,-7 0-3 0,-4 4 3 15,-1 4-3-15,-6 15 2 16,0 0-2-16,15 14-3 16,-8 5 2-1,4 4-1-15,8 0 1 0,8 1-1 16,12-7 2-16,13-8-1 0,7-10 1 15,13-14 1 1,7-9 0-16,1-12 2 0,2-11-3 16,-5-17 2-1,-11-15-3-15,-16-13 3 0,-17-15-3 16,-21-8 4-1,-20-5-4-15,-21-1 0 0,-21 16 2 16,-17 16-1 0,-10 37 0-16,-8 33-2 0,-1 39 1 15,8 34 0-15,13 27-1 16,21 31 1-16,23 10 1 15,22 10 0-15,20-4 0 0,16-6-1 16,17-5 0 0,9-6-4-16,11 0-10 15,-10-35-22-15,7-12 1 16,-10-33-8-16,0-15 0 0</inkml:trace>
  <inkml:trace contextRef="#ctx0" brushRef="#br0" timeOffset="154059.01">6884 2158 103 0,'20'11'35'0,"-8"5"-2"15,8 14-2 1,-9 4-25-16,5 7-4 0,-5 0 2 16,3 2-3-1,-7-9 2-15,2-4-2 0,-2-12 2 16,-7-18-3-1,0 0 2-15,7-17 0 0,-4-12 0 16,0-7 2 0,2-4-3-16,5-2 2 15,7 4-3-15,10 3 1 0,8 10-1 0,8 12 2 16,7 9-3-1,2 9 0-15,7 5 0 16,-1 3 0-16,-6 1 0 16,-8-1 1-16,-10-4 0 15,-6-4 0-15,-9-2 0 16,-8-3 0-16,-11 0 0 15,0 0 0-15,-17 8-1 0,0 6 1 16,-5 4-1-16,-2 9-2 16,-1 4 3-16,4 6-3 15,7 3 3 1,13 1-2-16,17-7 1 0,16-6-1 15,18-10 2-15,18-10 1 16,11-10-1-16,2-10 1 16,-6-10 0-1,-7-8 0-15,-18-3 0 0,-21-5 2 16,-29 4-3-16,-25 1 2 0,-20 6-5 15,-15 1 0 1,4 12-26-16,-17-8-2 0,19 12-5 16,3-6-4-1,26 4-3-15</inkml:trace>
  <inkml:trace contextRef="#ctx0" brushRef="#br0" timeOffset="154469.01">8043 2221 109 0,'20'35'36'0,"-22"-4"-3"15,6 8-5-15,-17-6-27 16,6 7-1-16,-1-3 2 16,9-3-2-16,8-10 1 15,11-9-2-15,6-13 3 16,7-7 0-16,3-10 0 15,1-7-1-15,-2-5 1 0,-5 0 1 16,-6 2-2 0,-5 3 2-16,-8 5-3 0,-11 17 2 15,12 1-3 1,-6 14 1-16,1 9-1 0,4 8-2 15,4 4 2 1,3 3-2-16,6-3 3 0,9-4-2 16,7-14 2-1,8-11 2-15,4-14-1 0,1-16 1 16,-2-14 0-16,1-7 2 0,-9-5-2 15,-8-4 2 1,-15 4-3-16,-14 4 0 0,-9 16-10 16,-24 2-18-1,10 19-11-15,-11-2-2 0,5 9-5 16,-4-3-5-1</inkml:trace>
  <inkml:trace contextRef="#ctx0" brushRef="#br0" timeOffset="155029.01">8942 1153 92 0,'-7'79'33'15,"17"1"0"-15,-2 16-4 0,11 25-22 16,2 17-1-16,12 13-2 15,2 2 0-15,9-3-4 16,1-2 3-16,5-8-4 16,-6-5 3-16,1-19-3 15,-6-10 0-15,-9-16-1 16,1 2-26-16,-17-28-4 15,2-19-4-15,-10-29-3 0</inkml:trace>
  <inkml:trace contextRef="#ctx0" brushRef="#br0" timeOffset="155419.01">10649 1660 103 0,'0'0'34'15,"-74"-83"-3"-15,10 39 2 16,-7 9-29-16,-13 13-1 16,0 16-3-16,-4 18 2 0,3 24-1 15,6 16 0-15,12 27 0 16,17 16-2-1,13 12 2-15,18 3 1 0,17 3-1 16,7-7 1-16,11-4-3 16,7-4 3-16,1-12-4 15,-2-11 0 1,-3-13-6-16,0-3-21 0,-24-34-4 15,6-9-3-15,-18-30-4 0</inkml:trace>
  <inkml:trace contextRef="#ctx0" brushRef="#br0" timeOffset="155609.01">9865 2314 101 0,'55'2'36'0,"23"6"-3"15,-8-10-2-15,9 7-24 0,-7 2-8 16,-14-9-26-16,1 11-3 15,-23-11-7-15,-2 5 1 16,-23-6-7-16</inkml:trace>
  <inkml:trace contextRef="#ctx0" brushRef="#br0" timeOffset="155789.01">10476 2289 108 0,'18'20'36'0,"-18"-6"-3"0,6 15-4 16,-7 3-24-16,-4 10-5 15,-2 2 1-15,0 1-3 16,3 0-1 0,2-15-7-16,15 1-22 0,-13-31 0 15,27 7-5-15,-9-30-1 16</inkml:trace>
  <inkml:trace contextRef="#ctx0" brushRef="#br0" timeOffset="156020.01">10722 2232 108 0,'13'1'36'0,"10"14"-5"0,-5 0-1 16,9 14-27-1,-2 8-1-15,8 8-2 0,1 5 1 16,5 1-2-16,-1-3 3 0,-1-3-4 15,-3-8 2 1,-2-11-5-16,7 0-24 16,-19-27-3-16,4-7-3 15,-14-17-3-15</inkml:trace>
  <inkml:trace contextRef="#ctx0" brushRef="#br0" timeOffset="156190.01">11134 2307 111 0,'-14'22'36'0,"-19"0"-2"0,5 14-5 15,-12 3-25-15,-6 12-3 16,0 5-1-16,0 0-5 16,17 3-2-16,3-11-24 15,28-2-2 1,6-22-4-16,22-8-1 0</inkml:trace>
  <inkml:trace contextRef="#ctx0" brushRef="#br0" timeOffset="156550.02">11304 2669 86 0,'24'8'35'0,"-1"-16"-3"16,14 4-2-1,0-17-25-15,13 4 0 0,1-10-2 16,6-1-1-1,-3-5 1-15,-1 0-1 0,-16-1 0 16,-11 0-1-16,-18 3 0 0,-10 3 2 16,-15 5-3-1,-14 4 3-15,-7 5-3 16,-10 4 2-16,-3 8-3 15,0 12 4-15,4 8-4 16,5 11-1-16,9 10 1 16,16 10 0-16,15 7 2 15,20 4-1-15,17-2 1 16,17-3-1-16,11-10 0 15,12-9 0-15,9-9-3 0,-7-27-23 16,6-2-5 0,-11-33-3-16,5-4-2 0,-14-20-5 15</inkml:trace>
  <inkml:trace contextRef="#ctx0" brushRef="#br0" timeOffset="156920.02">12352 1956 111 0,'1'-24'33'0,"-1"24"-3"0,11 5-3 15,-1 28-22 1,-8 11 0-16,2 18-4 0,-3 9 1 16,4 13-3-1,-4 1 4-15,1-4-5 0,1-9 4 16,-2-9-4-1,0-11 3-15,4-15-2 16,-9-16 1-16,4-21 1 0,-16-2-2 16,-3-17 1-16,-8-6-1 15,-6-7 0-15,-3 1 0 16,-5 1-1-16,2 7 0 15,-2 6 0-15,6 11 1 16,4 13-1-16,13 12 1 16,12 14 0-16,15 12 0 15,16 7 0 1,16 5 0-16,14 1 1 0,9 1-1 15,4-8-8-15,12 0-19 0,-14-21-3 16,-3-8-4 0,-21-18-4-16</inkml:trace>
  <inkml:trace contextRef="#ctx0" brushRef="#br0" timeOffset="157270.02">13376 2164 80 0,'-2'-16'35'0,"-9"6"-4"16,11 10-3-16,-24 14-22 16,15 10-1-1,-11 12-1-15,9 15 0 0,-8 14 0 16,7 16-2-16,-4 4 1 15,8 8-3-15,-1-6 1 16,3-2-2 0,6-14 1-16,0-12-2 0,7-16-6 0,-7-30-23 15,0-13 2 1,8-40-6-16,-4-14 1 15</inkml:trace>
  <inkml:trace contextRef="#ctx0" brushRef="#br0" timeOffset="157640.02">13130 2118 107 0,'-6'-39'33'0,"25"15"0"31,8-3-2-31,26 10-25 0,6 2-1 0,14 6-2 16,6 4-2-16,4 5 0 15,1 7 0-15,-6 8 0 16,-11 8 0-16,-13 5-1 15,-18 5 2-15,-12 5-2 16,-18 3 1-16,-19-1 0 16,-20 1 0-16,-17-5-3 15,-14-6 1-15,-11-3-1 0,-4-4 1 16,6-1-1-1,9 1 1-15,16 7-1 16,26 8 1-16,23 11 2 0,28 7-1 16,23 4 0-16,12 2 0 15,8-2 1-15,2-4-1 16,-7-12 0-1,-12-12-1-15,-12-19-1 0,-13-9-4 16,-20-25-23-16,3 0-3 16,-14-25-4-16,5 1-2 15</inkml:trace>
  <inkml:trace contextRef="#ctx0" brushRef="#br0" timeOffset="157850.02">14081 2202 110 0,'22'-25'35'15,"3"17"-3"-15,-14 3-1 16,0 21-27-16,-11 18-2 0,-4 19-3 16,-5 21 2-16,-2 11-3 0,-1 6 3 15,2 1-4 1,4-5 0-16,2-16-5 15,18-8-20-15,-3-32-5 16,20-23-2-16,-1-36-2 0</inkml:trace>
  <inkml:trace contextRef="#ctx0" brushRef="#br0" timeOffset="158080.02">14536 2186 99 0,'19'-1'34'0,"-19"1"-2"16,29 9-1-16,-25 6-25 15,7 15-1-15,-10 13-2 16,0 16-3 0,-4 13 0-16,0 10-1 0,0 1 2 15,-1-4-2-15,1-9 0 16,-3-9-1-16,4-15-1 15,-2-22-1-15,4-24-23 0,4-21-5 16,6-21-1 0,-7-26-4-16</inkml:trace>
  <inkml:trace contextRef="#ctx0" brushRef="#br0" timeOffset="158390.02">14606 2064 96 0,'19'2'35'0,"2"0"-4"15,21 15 0 1,7-1-22-16,11 12-4 15,8 6 0-15,7 15-2 16,0 3 1-16,1 13-4 16,-14 3 3-16,-12 7-4 15,-23-1 2-15,-21-1-2 16,-28-10 1-16,-27-11-1 15,-27-8 0-15,-20-12-2 16,-10 2-22-16,-20-21-10 0,12 1-1 16,-2-6-7-1,16 1-2-15</inkml:trace>
  <inkml:trace contextRef="#ctx0" brushRef="#br0" timeOffset="172953.04">4631 3430 18 0,'-3'-22'22'16,"2"9"2"-16,1 13-4 0,-6-24-2 15,6 24-1-15,-5-20-3 16,5 20 0-16,-4-13-2 15,4 13-3-15,0 0-2 0,3 22-2 16,-4 3-3 0,3 14 0-16,-1 7-2 0,4 10 2 15,-2 3-1 1,5 6 0-16,0-3 2 0,0-4-3 15,0-10 2 1,0-7-2-16,0-11 0 0,0-7-1 16,-1-5-3-1,-7-18-12-15,0 0-16 0,0 0 0 16,1-25-3-16,-8-6-4 15</inkml:trace>
  <inkml:trace contextRef="#ctx0" brushRef="#br0" timeOffset="173423.04">4609 3391 34 0,'0'-27'32'0,"-6"-4"-2"0,6 3 0 0,-9-10-11 15,12 18-7-15,-9-13-2 16,13 13-2-1,0-4-2-15,11 9-3 0,6 1 0 16,6 5-1-16,6 2 0 16,7 3-1-16,8 2 0 15,10 2 0 1,4-1 0-16,3 0 1 0,0-4-1 15,2 3 2-15,-3-2-2 0,-2 3 1 16,-11-1-1 0,-10 5-1-16,-11 4-1 0,-6 4 1 15,-8 11 0 1,-11 6-2-16,-5 10 1 0,-6 10-1 15,-4 14 2 1,-5 8 0-16,-2 9 0 0,4 5 1 16,-5 2 0-1,4 1-1-15,3-3 1 0,2-5 0 16,5-7 0-16,7-8-1 15,-1-7-1-15,-2-8-1 16,5-5-3-16,-9-18-21 0,4 0-6 16,-3-26-3-1,-18 2-2-15,-6-16-3 16</inkml:trace>
  <inkml:trace contextRef="#ctx0" brushRef="#br0" timeOffset="173653.04">4761 4096 52 0,'0'0'34'0,"0"0"-2"0,0 0-1 15,31 4-17-15,-2-6-4 16,21 5-4-16,6-4 0 15,12 2-2-15,1-2 0 0,2 0-3 16,-6 1-2 0,-8-3-4-16,-4 9-23 0,-25-10-2 15,-7 1-4 1,-18-8-3-16</inkml:trace>
  <inkml:trace contextRef="#ctx0" brushRef="#br0" timeOffset="173983.04">5129 3477 72 0,'-11'-17'31'0,"11"17"-1"15,-9-19-5-15,9 19-15 0,0 15-4 16,3 9-2-1,-3 2-2-15,3 12 0 0,-3 1 0 16,1 8 1 0,-2-4-1-16,0 1 1 0,2-5-3 15,-7-4-26 1,14-3-4-16,-1-10-6 0,7-11-2 15</inkml:trace>
  <inkml:trace contextRef="#ctx0" brushRef="#br0" timeOffset="176823.04">6030 3296 69 0,'13'-12'31'16,"13"8"-2"0,0-9-1-16,16 12-19 15,0-3-2-15,11 6-3 16,3-3-1-16,17 4 1 0,3-3-1 15,17 3 1-15,9-2-2 16,18 2 0 0,9-4 0-16,18 0-1 0,12-1 0 15,10-1 0-15,-5 1 0 16,-6 0-1-16,-16-1 0 15,-24 0-2 1,-18 11-5-16,-43-7-23 0,-26 11-2 16,-44-7-5-16,-23 6-4 15</inkml:trace>
  <inkml:trace contextRef="#ctx0" brushRef="#br0" timeOffset="177153.04">8028 3581 78 0,'21'3'33'0,"0"12"-1"15,-21-2-5-15,-3 20-23 0,-4 11 0 0,-1 14 0 0,-4 6 0 0,5 10-1 0,-1 1 1 0,2 3-3 0,4-3-3 0,-4-13-7 0,4-3-21 0,-17-22-3 0,1-10-3 0,-18-20-4 0</inkml:trace>
  <inkml:trace contextRef="#ctx0" brushRef="#br0" timeOffset="177573.05">6003 4198 76 0,'-17'-3'33'0,"17"3"-2"15,17-2-1-15,11 10-24 16,4-2-2 0,17 5-1-16,16 0-1 0,21 3 1 15,23-5 0-15,21 0-1 16,18-5-1-16,20-3 1 15,15-3-1-15,6-4-1 0,-8 2-2 16,-24-3-26 0,-20 7-5-16,-43-9-6 0</inkml:trace>
  <inkml:trace contextRef="#ctx0" brushRef="#br0" timeOffset="178913.05">7035 3588 41 0,'16'4'35'16,"-16"-4"-2"-16,20 0-1 0,-20 0-10 15,0 0-8-15,-6-14-5 16,-4 14-1-16,-17-6-4 16,-5 5 0-1,-12-2-2-15,-6 3-1 0,-4 5 0 16,2 6-1-16,5 6 0 0,11 7 0 15,15 7-1 1,14 4 1-16,16 6 1 0,14 4-2 16,6-1 2-1,4 1-2-15,0-4 1 0,-4-3-1 16,-3-2 0-1,-11-5-2-15,-2 1-12 0,-20-17-16 16,1-2-2 0,-14-17-3-16,-1 0-3 0</inkml:trace>
  <inkml:trace contextRef="#ctx0" brushRef="#br0" timeOffset="179133.05">6654 3908 91 0,'42'-5'37'0,"21"4"-4"0,2-11 0 0,20 7-28 15,-9 0-4-15,-4-2-25 0,-6 9-8 16,-22-5-5 0,-17-1-6-16</inkml:trace>
  <inkml:trace contextRef="#ctx0" brushRef="#br0" timeOffset="182484.05">6172 8819 52 0,'0'0'31'16,"0"0"-1"-16,-10 6 0 0,-14-12-19 15,1 13-3-15,-20-9 0 0,-1 9-2 16,-19-10-1-1,-2 6-1-15,-15-5-2 0,-3 4 0 16,-11-2 0 0,-2 0-1-16,-7 2-1 0,-1-2 0 15,1 3 0 1,-2 0 0-16,3 2 0 0,1 0 0 15,6-1 1 1,4-1-2-16,5 2 1 0,10-1 0 16,8 0 1-16,8-1-1 0,7-2 0 15,13 0 0 1,8-2 0-16,8 1 0 15,5 0 0-15,5 0 0 16,0 0 0-16,1 3 0 16,-3 0 0-16,0 2 0 15,-2 1 0-15,-1 1 0 16,-4 0-1-16,0 1 2 15,2 0-1-15,3 0 0 16,2-3 0-16,2 2 1 0,2-3-1 16,12-4 0-1,-14 10 1-15,14-10-1 0,-9 15 1 16,5-3-1-16,-2 3 0 15,2 3 1-15,-1 5-1 16,0 3 1 0,0 0-1-16,3 0 1 0,1 1-3 15,-2-7-4-15,9 3-25 0,-6-23-1 16,7 14-4-1,-7-14-3-15</inkml:trace>
  <inkml:trace contextRef="#ctx0" brushRef="#br0" timeOffset="182854.05">4404 8924 85 0,'16'-16'36'0,"-10"-1"-2"0,6 7-3 15,-14 0-22-15,2 10-4 0,4 12-2 16,-4 6-2-1,-1 5 0-15,-2 6-1 0,1 3 0 16,1 4 0 0,1 0-2-16,0-4-1 0,6-2-3 15,-6-14-10 1,10 1-15-16,-10-17-3 0,24 9-1 15,-11-17-4-15</inkml:trace>
  <inkml:trace contextRef="#ctx0" brushRef="#br0" timeOffset="183064.05">4833 8948 79 0,'0'0'34'0,"15"6"-1"0,-15-6-3 0,11 24-24 16,-12-4-2-16,2 8-1 0,0 0 0 15,4 1-2 1,2 0-3-16,0-7-3 16,14 2-22-1,-8-12-4-15,10-4-2 0,1-15-3 0</inkml:trace>
  <inkml:trace contextRef="#ctx0" brushRef="#br0" timeOffset="183254.05">5276 8864 81 0,'11'-10'34'15,"-11"10"-1"-15,0 0-2 0,0 0-24 16,-10 15 0 0,-2 9-5-16,4 7 0 0,-2 2-1 15,7 3 0 1,2-1-1-16,4-3-1 0,7-2-2 15,-5-14-10-15,15 1-17 0,-2-15-3 16,9-4-2 0,-2-13-4-16</inkml:trace>
  <inkml:trace contextRef="#ctx0" brushRef="#br0" timeOffset="183434.05">5716 8831 92 0,'20'-10'36'0,"-1"13"-3"0,-19-3 0 0,12 20-28 16,-15 4-3-16,-6 11-1 15,2 11-9-15,-3-5-23 16,8 1-2-16,-1-11-6 0,-3-13-5 16</inkml:trace>
  <inkml:trace contextRef="#ctx0" brushRef="#br0" timeOffset="185354.06">10045 3629 67 0,'0'0'30'0,"17"-11"1"0,-17 11-5 0,0-11-14 16,0 11-6-1,-14-11-4-15,14 11 0 16,-16-8 0-16,16 8 0 0,-13-15 1 15,8 3-1-15,5 12 0 16,11-27 0-16,2 11 1 16,2-5-1-1,7 0-1-15,6 1 0 0,4 1 0 16,8 5 0-1,1 4-1-15,4 7 0 0,-1 9 0 16,1 7 0 0,-3 7-1-16,-3 8 1 0,-10 2 0 15,-7 7-1-15,-5 3 1 0,-15 1-1 16,-8 1 1-1,-10-2 0-15,-9 2 0 0,-8 1 1 16,-4-3-2 0,-4 0 2-16,-4-2-2 0,4-2 1 15,2-3 0 1,6-3-1-16,6-6 1 15,8-3-1-15,4-3 0 0,7-5 0 0,8-2-1 16,0-11 2 0,20 11-1-16,1-8 1 15,4-2 0-15,7-1 0 16,4-1 0-16,7 1 0 0,5 0 0 15,1 2 0 1,-1 2 0-16,-5 5-3 16,-11-2-22-1,0 3-6-15,-18-4-5 0,-14-6-5 0</inkml:trace>
  <inkml:trace contextRef="#ctx0" brushRef="#br0" timeOffset="188595.06">13301 3553 54 0,'8'-16'32'0,"7"10"0"0,-15 6-5 16,16-3-5-1,-16 3-15-15,-3 28-4 16,-1 0 0-16,-1 9-1 0,-2 1 0 16,2 6 1-16,-1 1 1 15,6 1-2-15,-2-1 0 16,3-1-1-1,0-4 0-15,2-3-1 0,2 0-2 16,-5-8-4-16,12 5-21 16,-8-17-3-16,15-6-5 15,-6-15-2 1</inkml:trace>
  <inkml:trace contextRef="#ctx0" brushRef="#br0" timeOffset="188935.06">13781 3452 76 0,'-5'-12'31'0,"5"12"-2"16,0 0-2-16,11 25-16 15,-12-2-6-15,3 13-1 16,-2 3-1-16,1 9 2 0,-2-1-2 16,1 4 0-1,-2-2-1-15,2-3-1 16,-3-4 0-16,4-4 0 15,3-6-2-15,0-6-6 0,12 7-23 16,-1-16-3-16,3-9-6 16,-18-8-4-1</inkml:trace>
  <inkml:trace contextRef="#ctx0" brushRef="#br0" timeOffset="189695.06">14378 3554 72 0,'-1'-16'31'0,"1"16"0"0,0 0-4 15,0 0-20-15,-8 25-2 0,0 13-3 16,-3 9 0 0,1 10-1-16,-4 3 1 0,3 5-1 15,-2-6 1 1,3-3-2-16,2-12 2 0,3-6-1 15,-1-12 1 1,9-11 1-16,-3-15-1 0,0 0-1 16,6-22 1-16,4-1-1 15,2-7-1-15,6-3 1 16,7 1-2-16,4 2 0 15,7 5 0-15,5 5 1 16,6 11-2-16,-1 8 2 16,-1 11-1-16,-4 9 0 15,-7 5 2-15,-11 5-2 16,-11 4 2-16,-13 0-2 15,-20-3 2-15,-17-3 0 16,-15-8 0-16,-10-3-1 0,-7-6-1 16,0-8-3-1,7 5-11-15,2-16-14 0,28 1-4 16,14-11-3-1,29 2-6-15</inkml:trace>
  <inkml:trace contextRef="#ctx0" brushRef="#br0" timeOffset="190035.06">14912 3441 80 0,'14'-6'34'15,"-16"17"-4"-15,2 17-3 16,-14 11-24-16,0 13-2 15,-5 11 0 1,-2 8-1-16,2 3 1 0,5-4-2 16,7-6 2-1,4-8-3-15,6-9 1 0,4-11-2 16,11-9-4-1,-7-19-4-15,14-6-17 0,-15-15-1 16,2-5-2-16,-14-10 0 0</inkml:trace>
  <inkml:trace contextRef="#ctx0" brushRef="#br0" timeOffset="190505.06">14823 3849 36 0,'-15'-24'31'0,"10"9"1"0,-4-3-3 16,9 18-8 0,0-24-10-16,13 20-3 15,-13 4-3-15,29-4-3 16,-4 7 0-16,6 0-1 0,6 2-1 15,3 1 0-15,3-1 0 16,0 0 1-16,-5-3-1 16,-2-2 1-16,-3-2 0 0,-8-3-1 15,-5-2 1 1,-5-1 0-16,-15 8 0 15,20-15 0-15,-20 15 0 16,11-14-1-16,-11 14 1 0,0 0-1 16,0 0 1-16,0 0-1 15,0 0 0 1,0 0 0-16,0 0 0 0,0 0 0 15,0 0 0-15,0 0 0 16,0 0 0-16,-11 8 0 16,11-8 0-1,0 0 0-15,-11 7 0 0,11-7 0 16,0 0 0-16,0 0 0 15,-12 1 0-15,12-1 0 16,0 0 0-16,0 0 1 0,0 0-1 16,0 0-1-1,0 0-1-15,-13-4-8 0,13 4-19 16,-3 13-5-1,3-13-1-15,-16 4-6 0</inkml:trace>
  <inkml:trace contextRef="#ctx0" brushRef="#br0" timeOffset="191156.06">14856 3621 69 0,'6'-19'32'0,"6"6"-1"16,-10-5-4-1,-2 18-15-15,5-11-7 0,-5 11-2 16,-16 18-2-16,2 3 0 0,-1 7 0 16,-3 6 0-1,3 3-1-15,1 7 1 0,5 0 0 16,6 1-1-1,8-4 1-15,10-3 0 0,10-8 0 32,9-4 0-32,3-11 1 0,5-8 0 0,-1-10-1 15,0-8 1 1,-4-14-1-16,-4-5 1 0,-8-7-2 15,-6-4 2-15,-4-1-2 16,-3 2 1-16,-5 5-2 16,0 7 1-16,-4 13 0 0,-3 15 0 15,11 14 0 1,2 15-1-16,3 15 1 15,6 18-1-15,3 13 1 16,-3 9-1-16,-3 5 1 16,-7-1 0-16,-11-5-1 0,-16-10 1 15,-17-13 0 1,-18-17 1-16,-15-19 0 0,-8-17-1 15,-4-16 0 1,-1-10-1-16,10-8-1 0,11-12-8 16,25 5-20-16,10-13-2 15,28 5-4-15,11-9-3 16</inkml:trace>
  <inkml:trace contextRef="#ctx0" brushRef="#br0" timeOffset="191376.06">15553 3412 58 0,'0'0'35'16,"0"0"-4"-16,-2 12 0 0,-9 13-21 15,9 24-3 1,-9 7-4-16,5 12 0 0,-1 3-1 15,1 2-2-15,2-4-2 16,-2-11-8-16,8-2-19 16,-8-19-2-16,8-13-4 0,-2-24-2 15</inkml:trace>
  <inkml:trace contextRef="#ctx0" brushRef="#br0" timeOffset="192016.07">15387 3758 67 0,'33'-8'33'16,"17"6"-1"-16,8 0-5 0,10 2-23 15,-1 3-3-15,-6 4-3 16,-3 7-4-16,-15-8-5 16,1 11-6-1,-21-8-6-15,1 6 1 0,-24-15-4 16,16 24 2-16,-16-24 6 15,-6 20 11-15,0-7 12 16,6-13 12 0,-7 14 7-16,7-14 2 0,0 0-1 15,0-11-1-15,18 6-3 0,-10-18-6 16,12 5-4-1,-6-9-6-15,-1 3-1 0,-6-4-2 16,-2 3 0 0,-8 3 1-16,-7 3-3 0,-8 8 1 15,-3 7-1 1,-5 10 0-16,-4 7 0 0,-2 10 0 15,-3 9-1-15,4 7 1 16,7 7-1-16,12 2-1 16,7-1 1-16,17-2 1 15,14-7-1-15,16-7 0 16,14-13 1-16,9-10 0 0,2-11 0 15,-3-14 0 1,-1-10 0-16,-11-7 0 16,-12-8 1-1,-8-2 0-15,-10-1 0 0,-8 7-1 16,-1 5 0-16,0 11 0 0,6 12 3 15,9 14-3 1,7 12 1-16,4 12 0 0,4 9-1 16,-1 7 2-16,-5 5-2 15,-8-1 1-15,-10 0-1 16,-25-5 0-1,-18-6-3-15,-12 2-26 0,-19-18-5 16,3-11-5-16,-4-14-6 16</inkml:trace>
  <inkml:trace contextRef="#ctx0" brushRef="#br0" timeOffset="196126.07">28379 11539 31 0,'0'0'35'15,"-3"-14"-1"-15,-1 3-10 16,4 11-4-1,0 0-7-15,0 0-3 0,0-11-3 16,0 11-1-16,-10 10-3 16,1 1 0-16,-6 2 0 15,0 7 0 1,-9 2-1-16,0 4 0 0,-5 5 0 15,-1 2-1-15,2 3 0 0,2 3 0 16,5-1-1 0,7 1 2-16,13-1-2 15,14 1 1-15,6-4-1 16,10-1 0-16,5-5 0 0,2-7-2 15,4-1-6 1,-14-18-26-16,3-2-2 0,-15-16-2 16,-1-5-4-1</inkml:trace>
  <inkml:trace contextRef="#ctx0" brushRef="#br0" timeOffset="196486.07">28605 11376 53 0,'13'-10'36'0,"5"6"0"0,-5 2-3 16,9 10-18 0,-7 3-7-16,5 15-2 0,-4 2 0 15,3 13-2 1,-3 4 0-16,2 7 0 0,-8-1 0 15,0 4-1-15,-10-4 0 0,-4-1-1 16,-6-7-1 0,-8 0 1-16,-5-8-2 0,-7-2-1 15,2-3-2 1,-7-9-4-16,9 7-28 15,-3-11-3-15,13-1-3 16,5-10-7-16</inkml:trace>
  <inkml:trace contextRef="#ctx0" brushRef="#br0" timeOffset="200697.08">28614 11582 14 0,'0'0'22'0,"0"0"-9"15,0 0 1-15,0 0-1 0,0 0-3 16,-11-12-1 0,11 12-3-16,0 0 0 0,0 0-4 15,-7-13 0 1,7 13-2-16,0 0 2 0,0 0-1 15,0 0 3 1,0 0 0-16,0 0 0 0,0 0 3 16,0 0-3-16,0 0 3 15,0 0-2-15,0 0-1 16,9-13-1-16,-9 13 0 15,0 0-1 1,0 0 0-16,0 0-1 0,0 0 0 16,0 0 0-16,0 0 0 15,0 0 0-15,1-11 1 16,-1 11-1-1,-3-11-1-15,3 11 2 0,-6-22-2 16,3 5 2-16,-2-5-2 0,-2-5 1 16,0-8 0-1,-3-9 0-15,-4-6 0 0,-5-7 0 16,0-5-1-1,-6-8 1-15,-3-4-1 0,-2-4 0 16,-3-2 0 0,-7-10 0-16,-6-8 2 0,-5-6-2 15,-9-7 1 1,-11-5-1-16,-7-7 1 0,-15-11 0 15,-15-5 0-15,-12-2 0 16,-8 3-1 0,-8-5-1-16,-10-9 1 0,-13-3 0 0,-9-3 0 15,-8 4-2 1,-8-3 0-16,-15-4 0 15,-14-3 0-15,-13 3 0 16,-17 5 2-16,-7 4-2 0,-18 0 1 16,-10-2 2-16,-9 4 0 15,-8 4-2 1,-3 4 2-16,-11 0 0 0,-7-2-2 15,-13-1 2-15,-9 6 0 16,-12 0-2-16,-10 3 1 16,-10 0 0-1,-12 1 0-15,-5 2 1 0,-8 8-1 16,-1 6-1-16,-3 7 0 15,-4 7 1-15,2 4 1 16,-4 6-1-16,-1 7 1 0,-7 8-2 16,-7 6 2-1,-9 6 0-15,-6 4 0 0,2 10 1 16,-2 8-2-1,5 9 2-15,5 12-1 0,5 5 0 16,12 12 0 0,9 6 0-16,6 9 2 0,1 5-3 15,-1 7 1 1,-4 8-2-16,-4 6 1 15,1 6-2-15,1 5 2 0,7 6-2 0,9 3 1 16,11 2 0 0,19 1 0-16,15 1 1 15,21 3 0-15,14 1 2 16,20 1-1-16,9 5 1 0,10 8 0 15,12 3-1 1,8 2 0-16,12 3 0 16,12 1-1-16,18-3 0 0,13-5 0 15,19-4 0-15,16-8 1 16,19-3 0-16,17-3 0 15,11-2 0 1,9-3-1-16,8-2 2 0,8-1-2 16,6 0 0-16,6-3 0 15,8-3 0-15,6-4 0 16,6-3-1-1,6-5 1-15,8-3 0 0,4-3 0 16,3-5 0-16,4-3 1 0,5-2-1 16,1-4 1-1,3-2 0-15,3-2 0 0,2-2-1 16,0-1 1-1,11-5-1-15,0 0 0 0,-13 7 0 16,13-7 0 0,0 0-1-16,0 0 0 0,0 0-1 15,0 0 0 1,15-5 0-16,-2 3-2 0,4 2-1 15,1-1 1-15,4 2 1 16,-4-1-2-16,4 3 1 16,-5-3 0-16,-2 3 1 15,-15-3 0-15,26 3-23 16,-26-3-6-16,20-8-1 15,-7 1-5-15</inkml:trace>
  <inkml:trace contextRef="#ctx0" brushRef="#br0" timeOffset="201297.08">4615 6628 78 0,'10'14'36'15,"-4"4"-2"-15,-12 0-4 16,5 8-29-16,-12 6-2 15,-5 5 2-15,-1 1-1 16,0-3 1-16,1-4-1 16,9-4 2-16,1-5-1 0,7-3 1 15,1-3 1 1,7 0 0-16,2-3 0 0,11 3-1 15,3-2 1 1,9 1-2-16,6 0 2 0,12-1-1 16,7-1-1-1,12-4 0-15,8 1-5 0,-2-9-27 16,11-3-5-1,-6-11-4-15,-15-12-3 0</inkml:trace>
  <inkml:trace contextRef="#ctx0" brushRef="#br0" timeOffset="203377.08">27536 9029 76 0,'19'-14'37'0,"-4"-9"-2"0,1 5-7 16,-12-13-20 0,-2 5-3-16,-12-8 1 0,-5 3-3 15,-13-2 0 1,-5 3-1-16,-9 4-1 0,-4 6 0 15,-2 8-1 1,-4 8 1-16,2 12-2 0,3 8 1 16,3 11 0-16,5 7 0 0,7 6-1 15,11 7 1 1,16 0-1-16,16 3 1 15,12-2 0-15,17 0 0 16,12-2 1-16,8-1-1 16,2 2 1-16,-2-2-1 15,-6 2 1-15,-11 4-1 16,-12 0 0-16,-13 3 0 15,-14-5 0-15,-12 0 0 0,-17-8 0 16,-11-7 0-16,-11-12 0 16,-5-13 1-1,-3-11 0-15,1-11-1 0,5-13 2 16,11-8-1-16,16-8 0 15,16-4 1-15,18-5 0 16,17-2 1 0,13-1-1-16,10 1 1 0,3 2 0 15,-1 3-1-15,-6 0 0 0,-8 2-2 16,-11 9-4-1,-27-4-9-15,-13 14-25 0,-25-6-2 16,-9 8-5 0,-15-2-5-16</inkml:trace>
  <inkml:trace contextRef="#ctx0" brushRef="#br0" timeOffset="203947.08">27949 9174 64 0,'0'0'33'0,"0"0"1"0,0 0-4 16,-13 30-26-16,-1-2-3 16,1 5-1-16,1 2 1 15,6 1 2-15,6-3 0 0,11 0 0 16,9-12 0-1,10-5 1-15,4-13 0 0,10-5 1 16,-1-13-1 0,3-3-1-16,-6-11-1 0,-5-3-1 15,-7 1 0 1,-4 2-1-16,-7 3-1 0,-6 6 1 15,-3 10-2 1,-8 10 1-16,10 19 2 0,-7 8-1 16,0 11 1-16,0 9-1 0,-5 6 2 15,1 5-1 1,-2-1 1-16,-3-3 0 15,-5-8-2-15,2-4 0 16,0-7-3-16,-5-13-4 16,14 1-27-16,0-23-1 15,7 11-5-15,5-22-4 16</inkml:trace>
  <inkml:trace contextRef="#ctx0" brushRef="#br0" timeOffset="204867.08">27778 8748 43 0,'0'0'34'0,"0"-11"-1"0,0 11-3 15,-8 17-17 1,6 12-7-16,-11 7-1 15,6 14-1-15,-7 5 1 16,3 8 0-16,-5-1-2 0,2 2 0 16,-3-7-1-16,2-7 0 15,2-11-1 1,3-8 2-16,0-8-1 0,4-9-1 15,6-14 2-15,0 0-1 16,0 0-2-16,17-22 1 16,-2 6-2-1,4 1 0-15,7 1-1 0,3 3 1 16,5 9-1-16,2 4 0 15,2 12 2-15,-3 5 0 16,-3 6 0-16,-5 4 0 16,-11 2 1-16,-5-1-1 15,-11-2 1-15,-11-6 0 0,-6-5-2 16,-11-7-1-1,1-2-7-15,-8-15-22 0,13-4-3 16,0-10-4 0,13-2-4-16</inkml:trace>
  <inkml:trace contextRef="#ctx0" brushRef="#br0" timeOffset="205197.08">28500 8703 69 0,'12'-7'36'0,"-2"11"-3"15,-7 9-1 1,3 14-28-16,-12 16-3 0,-2 12 1 16,-3 9-1-16,1 6 2 15,-2 3-1-15,5 0 0 16,-3-6-1-1,6-6-1-15,2-14 0 0,1-11-2 16,5-5-6-16,-10-19-23 0,6-12-4 16,-13-10-1-1,0-7-2-15</inkml:trace>
  <inkml:trace contextRef="#ctx0" brushRef="#br0" timeOffset="205317.08">28430 9173 71 0,'49'-6'34'0,"7"2"-4"15,6 3-8-15,0 3-48 0,-8 3-6 16,-6 1-3-1,-12 1-4-15</inkml:trace>
  <inkml:trace contextRef="#ctx0" brushRef="#br0" timeOffset="205777.08">28585 9413 69 0,'14'5'38'0,"9"-5"-2"15,5-12-3 1,17 0-30-16,-7-7-1 0,11-1 2 15,-5-8-2-15,7 1 2 16,-9-5-2-16,-4 3 0 16,-13 1-2-1,-12 5 0-15,-9 2 0 0,-15 8-1 16,-10 10 1-16,-9 5 0 15,-8 9-1-15,1 7 1 16,0 7 1-16,6 4-1 0,9 3 1 16,12-1-1-1,13-2 1-15,20-3 0 0,13-8 1 16,17-6-1-1,10-8 0-15,10-9 1 0,9-10-2 16,7-6 1 0,-2-7-1-16,-2-2 1 0,-7 0-1 15,-8 2 0-15,-11 7-1 16,-5 7 2-16,-14 12-1 15,-8 11 0-15,-15 9 2 16,-11 9-1-16,-10 3 1 16,-14 6 0-16,-11-4-1 15,-14 0-2-15,-7 4-7 16,-16-14-24-16,9-4-7 15,-3-8-3-15,4-10-8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2T16:43:11.826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3136 6850 85 0,'-2'-13'36'0,"2"13"-1"0,0 0-4 16,2 34-25-16,-4 4-2 0,2 21-2 15,-4 24 1 1,1 21-1-16,-4 20 1 16,2 18-1-16,0 16-1 15,3 7 1-15,1 2-1 16,4 0-1-16,2-13 0 15,1-7 0-15,5-9 0 16,-2-13 0-16,3-17-1 16,-1-18-3-16,5-8-7 0,-10-29-23 15,12-17 0-15,-5-33-4 16,10-29-4-1</inkml:trace>
  <inkml:trace contextRef="#ctx0" brushRef="#br0" timeOffset="380">3022 6456 30 0,'18'-56'34'0,"17"8"1"0,27 9-4 15,32 14-12 1,25-3-11-16,39 13-1 0,12-3 1 16,32 12-1-1,8-3-3-15,14 13 0 0,-4 5 1 16,-1 13-3-16,-16 12 1 15,-13 19-2-15,-29 15 1 16,-25 16-2-16,-37 23 3 16,-29 23-2-1,-37 22 0-15,-30 16 0 0,-32 12 0 16,-21 13 1-16,-10 8-1 15,-1 4 0-15,9-5 0 16,11-1-2-16,21-6 0 16,17-12-5-16,27-2-24 15,6-27-3-15,11-14-3 0,-9-26-3 16</inkml:trace>
  <inkml:trace contextRef="#ctx0" brushRef="#br0" timeOffset="610">3663 9292 76 0,'27'9'33'0,"33"-3"-4"16,39 2-2-16,31 2-29 0,39-2 0 15,33-1 1 1,31-5-1-16,15-8 1 16,4-2-20-16,-9-7-6 15,-16-15-3-15,-19-7-3 0</inkml:trace>
  <inkml:trace contextRef="#ctx0" brushRef="#br0" timeOffset="900">6963 6982 88 0,'26'-10'38'0,"-26"10"-4"16,15 55-1-16,-16 20-31 15,-5 34-3-15,-1 30 2 0,-2 29 0 16,-3 19 0 0,-1 15 0-16,-2 12 0 0,-3 0 0 15,1-11-1 1,-1-19 1-16,6-20-4 0,3-39-6 15,15-23-21 1,6-42-3-16,12-42-4 0,3-47-2 16</inkml:trace>
  <inkml:trace contextRef="#ctx0" brushRef="#br0" timeOffset="1280">6691 6742 76 0,'22'-53'32'0,"18"10"-3"16,28 3-3-16,20 4-25 16,25 11 2-1,18 3 1-15,28 10-1 0,17 2 1 16,18 13 1-16,8 6 0 15,6 16 0-15,-10 6-3 16,-5 13 0 0,-13 10-2-16,-13 14 0 0,-24 11 2 15,-21 15-1-15,-27 12-1 0,-21 11 1 16,-24 10 0-1,-20 13 0-15,-22 15 0 0,-16 9 0 16,-13 10 0 0,-11 2-2-16,2 10-4 0,-12-7-12 15,17 8-15 1,-6-17-4-16,9-15-2 0,-9-22-3 15</inkml:trace>
  <inkml:trace contextRef="#ctx0" brushRef="#br0" timeOffset="1490">7457 9483 103 0,'-60'2'38'0,"23"-5"-3"0,37 3-2 0,43 16-34 16,19 0 0-16,33 3-1 15,30-1 1 1,32 3 0-16,23-7 0 0,17-4 1 16,3-7-2-1,2-1-5-15,-19-17-25 0,0-4-1 16,-25-17-3-1,-21-13-2-15</inkml:trace>
  <inkml:trace contextRef="#ctx0" brushRef="#br0" timeOffset="1780">10107 7314 66 0,'43'-50'36'0,"2"21"-3"0,-15 20-2 15,0 30-23-15,-21 24-4 0,-5 30-1 16,-16 26-1-16,-3 35 1 16,-12 25-2-16,-2 19 1 15,-3 14 2-15,5 6-3 16,4-1 0-16,11-9-1 15,14-17-1-15,7-34-2 16,22-27-2-16,3-43-4 16,20-33-23-16,-6-45-4 15,8-41 0-15,-7-43-3 16</inkml:trace>
  <inkml:trace contextRef="#ctx0" brushRef="#br0" timeOffset="2130">10161 6840 84 0,'23'-80'38'16,"28"12"-4"0,19 2-1-16,35 14-31 0,20 14-1 15,23 11-2-15,23 13 1 16,21 14 0-16,12 15-2 15,5 13 4-15,-3 13-4 0,-10 8 4 16,-12 18-1 0,-15 15 0-16,-27 15 0 15,-21 18 1-15,-23 13-1 16,-24 12 0-16,-25 16 1 0,-20 17 0 15,-26 7-2-15,-13 9 1 16,-7 5-1 0,-7 3-1-16,-1 6-2 0,0-12-5 15,10 2-26-15,-4-21-1 16,9-14-4-16,-13-29-4 15</inkml:trace>
  <inkml:trace contextRef="#ctx0" brushRef="#br0" timeOffset="2320">10435 9504 89 0,'-90'23'39'15,"38"5"-5"-15,54 5-2 0,53 2-35 16,39 3-1-1,46-5 0-15,34-9 0 0,48-11 1 16,20-20-2 0,28-11-23-16,-8-27-5 0,-8-19 0 15,-16-20-4-15</inkml:trace>
  <inkml:trace contextRef="#ctx0" brushRef="#br0" timeOffset="2570">13287 7346 92 0,'8'-78'42'0,"4"34"-5"16,-12 24-2 0,3 40-34-16,-11 41-1 0,-6 34-1 15,-3 35 0 1,-5 25 0-16,1 23 1 0,-3 10 0 15,3 3 0-15,-1-5-1 16,8-9 1-16,-3-19-2 16,14-26-2-1,-2-35-12-15,16-19-18 0,2-36-3 16,12-34-3-16,-6-43-3 0</inkml:trace>
  <inkml:trace contextRef="#ctx0" brushRef="#br0" timeOffset="2920">13284 6628 73 0,'37'-97'40'0,"19"20"-5"0,15 9-2 16,25 19-31-1,18 21 0-15,21 26 0 0,14 20-1 0,20 21 0 16,15 17 1 0,10 13-1-16,-1 10-1 15,-5 13 1-15,-8 13-1 16,-10 17 1-16,-18 13-1 0,-23 9 0 15,-30 14 1-15,-29 20-1 16,-32 13 1 0,-29 8-1-16,-26 10 0 0,-25 3-2 15,-11 3-4-15,-13-14-1 16,8 3-24-16,-11-26-5 15,14-14 0 1,-7-28-4-16</inkml:trace>
  <inkml:trace contextRef="#ctx0" brushRef="#br0" timeOffset="3110">13324 9646 71 0,'-64'10'37'0,"43"-2"-1"16,51 8-3-1,49-7-29-15,49 4-3 0,39-3-1 16,34-13-5 0,41-3-26-16,9-23-3 0,10-12-2 15,-4-21-4-15</inkml:trace>
  <inkml:trace contextRef="#ctx0" brushRef="#br0" timeOffset="3400">16641 7163 84 0,'21'-18'40'0,"0"40"-2"15,-17 31-3 1,-3 38-34-16,-15 41-2 0,-9 31 0 15,-5 26 1 1,-6 16-1-16,0 9-1 0,-2-8 0 16,11-11-2-1,5-17 1-15,17-27 1 0,10-31-3 16,22-26-6-16,2-44-17 0,18-36-6 15,-5-45-1 1,0-38-3-16</inkml:trace>
  <inkml:trace contextRef="#ctx0" brushRef="#br0" timeOffset="3680">16458 7302 76 0,'1'-145'37'0,"26"9"-4"15,22 1-2-15,32 11-30 0,21 16-2 16,25 16 0-16,22 15 1 15,15 17 0-15,16 17 1 16,14 27 1 0,0 28-1-16,0 31 2 0,-12 25-1 15,-11 31 0-15,-18 30-1 16,-18 28 2-16,-33 23-2 15,-29 20 0-15,-32 16 0 0,-26 8-2 16,-26 4 3 0,-22 4-1-16,-18-7-2 0,-11-16-2 15,-1-8-4 1,-8-25-24-16,12-20-3 0,-7-34-3 15,4-23-6 1</inkml:trace>
  <inkml:trace contextRef="#ctx0" brushRef="#br0" timeOffset="3890">16358 9126 89 0,'14'7'42'0,"39"-5"-7"16,49 7 0-1,36 3-35-15,40 3 0 16,45 5-1 0,33 3 0-16,33 5-6 0,2-7-27 0,4 2-3 15,-25-9-3-15,-33-8-4 16</inkml:trace>
  <inkml:trace contextRef="#ctx0" brushRef="#br0" timeOffset="7781.01">3674 7255 56 0,'-17'-2'37'0,"17"2"-1"16,-18-3-4-16,18 3-12 16,0 0-7-16,28 5-5 0,-1-5-3 15,17 3-1 1,15 0-1-16,23-1-1 15,20 0 0-15,23 1 0 16,14-4-1-16,8 1 0 16,1-3 0-16,-6 3-1 0,-17-2 1 15,-18 1-1 1,-26-2 0-16,-27 1 0 0,-34 0 0 15,-34-2 0 1,-32-2 0-16,-30 0 0 0,-25 0 0 16,-22 0 0-1,-20 1-1-15,-10 1 1 16,1 2 0-16,8 2 0 15,20 2 1-15,22-2-1 0,28 1 0 16,33-1 0-16,41 0 0 16,22-2 0-16,43-1 0 15,27-3 0-15,29-1 0 0,15 0 0 16,11 1 0-1,-6 1 0-15,-11 2-2 16,-24-2-6-16,-25 10-27 16,-38-5-3-16,-43 0-4 0,-25-5-4 15</inkml:trace>
  <inkml:trace contextRef="#ctx0" brushRef="#br0" timeOffset="8681.01">4691 7065 7 0,'0'0'10'16,"0"0"5"0,15 3 6-16,-15-3 14 0,12-5-2 15,-12 5-3-15,18-14-11 16,-16-6-11-16,16 0-4 15,2-10-3 1,10-5-2-16,14-9 0 0,13-10-1 16,20-11 1-16,16-10-1 15,18-9 3-15,13-2 0 16,19-9 0-16,18-7 0 0,17-5 0 15,19-7-1 1,20-3 1-16,23-1 0 0,23-3-3 16,28-2 1-1,29-3 0-15,23-1 1 0,23 2-1 16,18 5 1-1,22 6-1-15,14 7 1 0,19 3 1 16,10 9 1-16,16 10-1 0,16 12 1 16,15 8-2-1,10 9 1-15,8 10-2 16,9 12 0-16,16 16-1 15,10 12 0-15,33 16-1 16,-31 12 1-16,1 20 0 16,2 13-1-16,3 15 1 15,-9 15 0-15,-17 14 1 16,-16 13 0-16,-48 10 0 15,9 6 0-15,-27 9 2 0,-29 8-1 16,-37 2 0 0,-31-2 1-16,-43-6 0 0,-35-12-2 15,-42-8 1 1,-38-19-13-16,-31-13-18 0,-29-21-4 15,-25-22-3 1,-19-14 0-16</inkml:trace>
  <inkml:trace contextRef="#ctx0" brushRef="#br0" timeOffset="9101.01">23189 7009 67 0,'9'-13'38'15,"1"26"-3"1,-8 24-1-16,-2 31-33 0,-5 28 1 15,2 25-2-15,-3 20 1 0,2 22-1 16,0 10 0 0,1 5 0-16,-4-5 1 0,0-6-1 15,1-11 0 1,3-13 0-16,3-22-1 0,-1-31-1 15,8-18-9 1,-6-43-20-16,12-31-6 0,-3-41-1 16,6-33-3-16</inkml:trace>
  <inkml:trace contextRef="#ctx0" brushRef="#br0" timeOffset="9442.01">23333 6945 78 0,'98'-41'39'0,"18"12"-4"16,13-3-5-16,20 14-28 0,15 11-2 0,15 6 0 16,14 6-1-1,13 8 1-15,1 9-1 16,3 8 0-16,-4 11 2 15,-14 14-2-15,-13 14 2 0,-19 15-1 16,-26 14 0 0,-25 18-1-16,-25 15 2 15,-27 20 0-15,-28 16-1 16,-23 9 0-16,-20 14 1 0,-13 10 0 15,-3 6 1-15,-2-1 0 16,7-3-2 0,5-11-2-16,17-3-23 0,-3-24-8 15,14-22-4-15,-8-33-6 16</inkml:trace>
  <inkml:trace contextRef="#ctx0" brushRef="#br0" timeOffset="9722.01">23601 9667 66 0,'-169'-20'33'16,"20"-3"-6"-1,30 3-5-15,21-3-32 0,38 13 3 16,26-3 4-1,34 13 1-15,51-15 4 16,33 10 3-16,44 12 5 16,31-3 1-16,43 18 1 0,15-5-2 15,25 17-4-15,7 4-3 16,2 8-4-16,-9 8-27 15,-28-3-6-15,-34 4-3 16,-46-10-7-16</inkml:trace>
  <inkml:trace contextRef="#ctx0" brushRef="#br0" timeOffset="10732.01">3912 8664 76 0,'-13'-10'37'0,"13"10"-2"15,-16-15-2-15,16 15-19 0,0 0-7 16,0 0-3-1,25 6-1-15,9 6 0 16,16-1-1-16,18 3 1 16,15 2 0-16,16 1-1 15,5-1 0-15,4-1 0 0,-7-4-1 16,-9-2 1-1,-21-3-2-15,-16-3 1 0,-27-7-2 16,-28 4 1 0,-29-20-1-16,-25 7 0 0,-25-1 0 15,-19-3-1 1,-11 2 1-16,-12 3-1 0,2 3 1 15,7 2 0-15,18 2 1 0,19 4 0 16,30 1 0 0,28 1 0-16,30 0 0 0,32 2 1 15,35-2 1 1,32 0-1-16,19-1 1 0,12 2-1 15,0-1 1 1,-5 1 0-16,-15-1 0 0,-21 0-1 16,-29 3 0-1,-33 0-1-15,-40-4 0 16,-26 8 0-16,-35-4-2 0,-28-1 0 15,-19 5-4-15,-24-7-26 16,10 5-6-16,0-9-2 16,22 2-5-1</inkml:trace>
  <inkml:trace contextRef="#ctx0" brushRef="#br0" timeOffset="12072.01">5204 8819 84 0,'0'0'35'15,"2"-19"-2"-15,10 19-1 0,3 6-28 16,16 16 0 0,8 12-3-16,13 11-1 0,21 13-1 15,22 13 1 1,27 12 0-16,26 15 1 0,28 10 0 15,34 8 1-15,38 4-2 0,31 9 2 16,38 3-1 0,38 8 2-16,37 1-2 15,39-2 0-15,67-12 0 16,59 0 0-16,-17-9 0 15,31-8-1-15,30-10 0 16,25-12 0-16,35-11 1 16,31-8-1-16,-12-9 0 15,-59-10 1-15,43-10-2 16,-4-11 2-16,17-13-2 0,-47-15 1 15,-37-16 1 1,-35-16-2-16,-35-12 2 0,14-16-1 16,-27-11 0-16,-31-10 0 15,-66-12-1-15,-2-8 1 16,-38-9-1-1,-37-3 1-15,-38-6-1 0,-28 3 0 16,-40 0 2-16,-25-2-2 16,-28 4 2-16,-23 8-1 15,-22 7 0-15,-16 10 0 0,-18 11 1 16,-12 11-1-1,-16 14 0-15,-13 13 0 0,-11 19-2 16,-13 13-5 0,0 25-26-16,-21 3-2 0,-2 10-6 15,-11-1-2 1</inkml:trace>
  <inkml:trace contextRef="#ctx0" brushRef="#br0" timeOffset="13743.01">7519 7817 69 0,'-22'-9'36'16,"6"5"-2"0,-9-4 1-16,25 8-22 0,-31-3-3 15,20 5-4 1,-2-1-2-16,13-1 0 0,16 12-2 15,18-2 0-15,19 0-1 0,22 0 0 16,25-3 0 0,20 1 0-16,14-2 0 15,7-2-1-15,-10-2 1 16,-14-2-1-16,-20 0 1 15,-22-1-1-15,-32-2 0 16,-43 3 0-16,-14-12 1 16,-43 5-1-16,-24-1 0 15,-20-1 0-15,-18 1 1 0,-15 1-1 16,-3 0 0-1,10 3 1-15,14 1-1 16,22 2 0-16,24-1 1 0,32 2-1 16,35 0 0-1,32 0 0-15,39 1-1 0,27 0 1 16,32-1 0-1,24 1-1-15,11 0 1 0,-3 2-1 16,-14 0 1 0,-24 0-1-16,-24 2 1 0,-36-2-1 15,-44 3 1 1,-47-2 0-16,-40 0-1 0,-29-1 1 15,-24 1 0-15,-13-1 0 0,-13-1 0 16,3 0 1 0,12 1-1-16,24-2 0 0,29 2 0 15,41-2 1 1,37-1-1-16,48 0 0 0,41-3 0 15,34-1 0 1,18 1 1-16,13-2-1 0,-4 1 0 16,-16 1-1-16,-20 2-1 15,-37-6-10-15,-35 9-24 16,-42-2-2-16,-41-10-5 0,-25-2-5 15</inkml:trace>
  <inkml:trace contextRef="#ctx0" brushRef="#br0" timeOffset="15113.02">8781 7415 73 0,'2'-24'36'16,"17"0"-2"-16,3-15-4 0,17 1-24 15,8-8-3 1,17-3-1-16,15-10-1 0,18-4-1 15,22-7 0 1,15-6 0-16,25-10 0 0,17-6 1 16,26-9-2-1,19-5 2-15,19-3 0 0,17-3 0 16,19-8 0-1,20-1 1-15,12-2 0 0,20 4-1 16,11 3-1-16,17 1 0 0,13 1-1 16,15 3 0-1,19 5 0-15,17 7-1 16,21 9 0-16,14 7 1 15,15 9 0-15,6 9 0 16,53 13 0-16,-29 9-1 16,11 13 1-16,-1 10-1 15,1 13 1-15,-9 8 1 16,0 13-1-16,-4 11 0 15,-42 15 1-15,26 16 0 0,-11 16-1 16,-22 10 0-16,-17 17 1 16,-18 12-1-16,-24 19 1 15,-23 8-1 1,-30 9 0-16,-26 2-1 0,-31 6 4 15,-28 5-2-15,-28 0-2 16,-25-7 2-16,-27-7 2 16,-17-9-1-16,-20-6 0 0,-17-6 0 15,-17-11-1 1,-11-9 1-16,-13-12 0 0,-12-7-1 15,-11-13 0 1,-11-9 0-16,-11-12-1 0,-8-12 1 16,-10-14 0-1,-3-6 0-15,-11-20 0 0,2 15 1 16,-2-15 0-1,-15 0 0-15,4-2 1 16,-1 0-1-16,1-1 0 0,0 0 0 16,-1 1 0-1,12 2 0-15,-13-1-1 0,13 1 0 16,0 0-2-16,-10 0-5 15,10 0-23-15,0 0-7 16,15 10-2-16,-2-14-5 16</inkml:trace>
  <inkml:trace contextRef="#ctx0" brushRef="#br0" timeOffset="16464.02">11024 8446 30 0,'-29'-8'37'0,"-5"-1"0"0,11 6-1 16,-5-10-13-1,28 13-8-15,-18-4-6 0,37 9-1 16,12-1-4 0,25 6-1-16,15 0-2 0,21 6-1 15,20-1 1-15,17 1-1 16,12-3 2-16,-8-1-2 15,-12-4 1-15,-18 0-1 16,-21-6 1-16,-28-3 0 16,-36-5-3-16,-41-4 2 15,-40-1-2 1,-36-1 2-16,-25-2-2 0,-24-1 2 15,-27 1-2-15,-3 0 1 0,3 4 1 16,17 3 0 0,25 3 1-16,37 3-1 0,43 5 0 15,53-4 0 1,54 13 0-16,42-3 0 0,46 1 1 15,26 2-1 1,14-2 1-16,1 0-1 0,-19 0 0 16,-32-5-5-1,-37 3-27-15,-58-7-4 0,-54-6-2 16,-49-8-8-16</inkml:trace>
  <inkml:trace contextRef="#ctx0" brushRef="#br0" timeOffset="17284.02">11506 8912 78 0,'13'-3'36'16,"15"18"-2"-1,12 4-3-15,19 13-31 0,10 11-1 16,14 14 0-16,20 9 0 0,23 6 2 16,23 7-1-1,28 10 1-15,31 5 1 16,29 8 0-16,35 7 0 15,38 4 1-15,35 5-2 0,31 5 0 16,35 0 1 0,74-1-1-16,-18-7-1 15,29-1 0-15,44-11 0 16,44-8 0-16,-12-11 1 0,16-15-1 15,22-13 1-15,-35-13-1 16,79-10 2 0,-29-15-1-16,-25-11-1 0,-36-7 1 15,71-10-1 1,-68-8 1-1,-28-5-1-15,-30-9 1 0,-57-4-2 16,1-6 1-16,-34-7-1 0,-31-5 1 16,-88-11 0-16,17-11 0 0,-37-6 0 15,-32-3 0 1,-40-3 0-16,-33-4 1 0,-34 0 0 15,-28 3-1 1,-28 9 1-16,-19 7-1 0,-23 11 1 16,-11 9 0-1,-11 8 0-15,-6 12-1 0,-5 11 0 16,-5 11 0-1,-5 11-5-15,-2 22-29 0,6 4-2 16,3-1-7-16,1-4-4 16</inkml:trace>
  <inkml:trace contextRef="#ctx0" brushRef="#br0" timeOffset="20195.02">4356 10442 2 0,'14'7'24'16,"-14"-7"0"-16,0 0-3 0,0 0-4 16,0-12-3-1,0 12-3-15,0 0-1 0,0-11-2 16,0 11 0-16,-3-11 0 0,0 0 1 15,3 11 0 1,2-15 1-16,-2 15-1 0,5-17 2 16,-5 17-3-1,7-17 0-15,-7 17-2 0,6-12-1 16,-6 12-2-1,0 0 0-15,0 0 0 0,3 14-2 16,-3 8 1 0,-1 9-1-16,0 8 0 0,0 8 0 15,1 7-1-15,-1 12 2 16,1 4-1-16,0 4 0 15,1 4-1-15,2 6 1 16,2 6 0-16,1 2-1 16,0 1 1-16,0-7-1 15,-2-2 0-15,0-3 0 16,-1-6 1-16,-4-12-1 15,-4-12 0 1,0-8 0-16,-1-10 1 16,-1-5-2-16,-2-8 1 0,4-7-1 0,5-13 1 15,-11 8-1 1,11-8-2-16,0 0-4 0,-22-13-25 15,22 13-5 1,-7-19-2-16,10 6-3 0</inkml:trace>
  <inkml:trace contextRef="#ctx0" brushRef="#br0" timeOffset="23735.03">3653 7291 27 0,'0'0'32'15,"0"0"1"-15,7-16-2 0,-7 3-10 16,0 13-8-16,0-15-2 0,0 15-1 15,-3-13-2 1,3 13 0-16,1-12-2 16,-1 12 0-16,0 0-1 15,0 0-1-15,11-15-2 0,-11 15 0 16,19-2-1-1,-4 3-1-15,5 0 1 16,9 2-1-16,9 2 0 16,15 0 0-16,8 1 0 0,10 1 1 15,13-1-1-15,8 0 1 16,7-1-1-1,4 0 1-15,3-2-1 0,-2-1 1 16,-9-1-1-16,-6 0 0 16,-10-1 1-16,-14 0-1 15,-14 0 0 1,-10 0 0-16,-14 2-1 0,-15 1 1 15,-12-3 0 1,0 0-1-16,-34 6 1 0,-4-5-1 16,-13-1 1-16,-13 0 0 15,-14 0 0-15,-11 1 0 16,-11-1 0-16,-5 4-1 0,-2 2 1 15,3 0 0 1,8 0 0-16,9 1-1 16,17 0 1-16,12-4 0 15,18 0 0-15,16-1 0 0,24-2 0 16,0 0 0-16,16-1 0 15,17 1 1 1,12 0-1-16,10 2 0 0,13 1 0 0,14 1 0 16,11 0 0-1,10 3 1-15,7-2-1 16,-2 2 0-16,-4-1 0 15,-11-2 0-15,-13 3-1 0,-16-2 2 16,-20 1-2 0,-22-2 1-16,-22-4 0 15,-14 4-1-15,-21-4 0 0,-15-1 1 16,-14-3 0-1,-15-2 0-15,-15-2 0 0,-12-2-1 16,-15 1 1 0,-6 2-1-16,4 2 1 0,2 0 0 15,9 3 0-15,15 1-1 16,21 1 1-16,15 1-1 15,25 0 1 1,16 0 1-16,20-1-1 0,0 0-1 16,20 0 1-16,-1-2 0 0,5 0 0 15,2 0 0 1,2 0-1-16,0-2 1 0,-3 2 0 15,-3-2-4 1,6 10-26-16,-10-5-5 0,0 2-4 16,-6-4-3-1</inkml:trace>
  <inkml:trace contextRef="#ctx0" brushRef="#br0" timeOffset="25756.03">4839 7240 43 0,'0'0'35'16,"-13"7"-2"-16,13-7 0 0,0 0-18 15,-16 0-3 1,16 0-5-16,0 0-2 0,-12-7-2 15,12 7 0 1,-12-11-1-16,12 11-1 0,-8-11-1 16,8 11 1-1,0 0-2-15,0 0 1 0,0-11-1 16,0 11-2-1,0 0-1-15,18 2-2 0,-18-2-7 16,10-6-17-16,-10 6-3 16,25-7-3-1,-11 3 0-15</inkml:trace>
  <inkml:trace contextRef="#ctx0" brushRef="#br0" timeOffset="27777.03">23130 6870 52 0,'0'0'39'0,"18"15"-4"0,-4 3-1 15,1 1-24-15,9 15-5 16,-1 0 1-16,10 11-3 16,-2 1 1-16,5 4 0 0,-1-5-2 15,4-3 0 1,-6-6-2-16,-3-6 1 0,-5-6-3 15,-10-9-1 1,-1-5-4-16,-14-10-1 0,0 0-2 16,-6-29 0-1,6 13 1-15,-8-18-1 0,8 0 4 16,-3-8 4-16,3-2 3 15,4 5 5-15,-4-4 2 16,9 15 1-16,-12-3-1 0,10 19 3 16,-17-2-4-1,10 14-1-15,-30 7 2 16,6 8-5-16,-10 5 1 15,-5 5-2-15,-7 4 1 0,0 5-2 16,0 1 1 0,4 1-2-16,6 0 0 15,5 0 1-15,9-4-2 0,3-4-1 16,12 4-29-1,-8-14-6-15,10-7-2 0,5-11-5 16</inkml:trace>
  <inkml:trace contextRef="#ctx0" brushRef="#br0" timeOffset="30168.04">23366 7053 23 0,'0'0'34'16,"-17"-15"0"-16,17 15-3 16,3-13-10-16,17 16-11 0,0-3-3 15,16 6-3 1,3-1-2-16,9 3 0 15,0 1 1-15,3 0 0 16,-9-3-1-16,-6-2 0 0,-16-8-1 16,-20 4 1-16,-15-22-2 15,-21-3 1 1,-16-3-2-16,-14-4 1 0,-3-3-2 15,-1 4 2 1,6 3-1-16,12 7 0 0,21 12 1 16,31 9 0-1,32 21 0-15,28 5 1 0,19 7 1 16,10 3-2-1,2 1 2-15,-7-2-2 0,-13-5 2 16,-25-6-2-16,-38-13 2 0,-33-7-2 16,-34-8 0-1,-22-3 0-15,-9-1 0 0,-7-2 0 16,3 0 0-1,9 5 0-15,24 6 0 0,26 10-1 16,34 9 1 0,27 8 0-16,24 6 0 15,21 5 0-15,6 2 0 16,3-1 0-16,-9-4 0 0,-10-6 0 15,-21-7 0-15,-20-10-1 16,-28 1-27-16,-27-12-6 16,-13-9-5-16,-5-6-5 15</inkml:trace>
  <inkml:trace contextRef="#ctx0" brushRef="#br0" timeOffset="40419.05">4161 7226 9 0,'0'0'22'0,"3"-16"0"16,-3 16-2-16,11-17-7 15,-8 3-3-15,-3 14-2 16,10-22-2-16,-10 22-2 0,12-23 1 15,-3 11-2 1,-1-1-2-16,5 0-3 16,6-2-6-16,-1-5-2 15,10 0-1-15,1-8 0 0,15-3 2 16,1-8 2-16,15-6 0 15,6-11 3 1,11-9 7-16,11-10 2 0,12-12 0 16,9-7 0-1,12-11-1-15,15-9-2 0,9-14 1 16,13-6 2-1,15-7-3-15,16 0 2 0,14-3-3 16,19-2 1-16,8-3 2 16,18 5-2-16,60 10-2 15,-21 9 1-15,60 5 0 16,-22 5-1-16,59 8 1 15,-20 7 0-15,22 9 1 0,19 7-1 16,-22 6 1 0,64 10-1-16,-31 10 1 0,61 11-1 15,13 12 0 1,8 13-2-16,15 13 0 0,3 14 0 15,20 16-2 1,4 12 2-16,16 19-3 16,2 12 2-16,-30 18 0 0,43 15 1 0,4 19-1 15,2 19 1 1,-16 15 0-16,-6 12 1 15,-16 20 0-15,-16 15-1 16,20 11 1-16,-46 12-1 16,-17 6 1-16,-21-6 1 15,-29-1 1-15,-25 3-2 16,-35-18 1-16,-25-11 1 0,-78-16-12 15,-3-16-14-15,-54-36-4 16,-24-11-4-16</inkml:trace>
  <inkml:trace contextRef="#ctx0" brushRef="#br0" timeOffset="43049.06">4013 8738 72 0,'-34'-14'36'16,"8"3"-4"-1,-6-10 0-15,21 14-18 0,-14-10-4 16,25 17-4-16,-22-15-1 15,22 15-2-15,14-3-1 16,17 6 0 0,19 1-1-16,20 2 0 0,20 0 0 15,20 1-1-15,14-1 0 0,4 0 1 16,-3-2-1-1,-17-1 0-15,-16-2 0 0,-29 0-1 16,-30-2 1 0,-33 1-1-16,-47-5 1 0,-27 0 0 15,-28 0-1 1,-21-1 1-16,-15 0-1 0,-8 2 1 15,3 3-1-15,14 1-1 0,24 5-1 16,31 0 1 0,45 2-1-16,29-7 0 15,55 14-2-15,20-14-25 16,43-2-4-16,8-9-2 0,7-7-3 15</inkml:trace>
  <inkml:trace contextRef="#ctx0" brushRef="#br0" timeOffset="43880.06">4445 7602 47 0,'8'-14'30'0,"-8"14"-2"15,-5-17-1-15,5 17-15 16,-28-17-5-16,5 15-3 0,-15 1-1 16,-2 6-2-1,-4 2 0-15,0 4 0 16,7 5-1-16,10 2 0 15,16 6 0-15,17 1 0 0,19-1 0 16,12-1 0-16,9-1 1 16,4-1-1-1,0 0 1-15,-8 0-1 0,-13-3 0 16,-12-2-1-16,-19 2 1 15,-15-1 0-15,-11 0-1 16,-8 0 0 0,-2 0 0-16,-2-1 0 0,9 1-1 15,7-1 1 1,16 2 0-16,14-2-1 0,16-2 1 15,7 0 0-15,8 0 0 0,0-3 1 16,-4 2-2 0,-9-1 1-16,-10 0 0 0,-17-1-1 15,-12 6-1 1,-11-3 0-16,-5 5 0 0,-5 1 1 15,6 0-1 1,2 2 0-16,12-1 1 0,9-1 1 16,12 0 0-16,8-2 1 15,4-3 0-15,5-1 1 16,-1-3 0-16,-2 0 3 0,-19-11-2 15,13 18 1 1,-13-18 0-16,-18 19-1 16,-6-10-1-16,-3 1-3 15,-1 3-21-15,1 3-4 0,6 0-2 16,10-2-4-1</inkml:trace>
  <inkml:trace contextRef="#ctx0" brushRef="#br0" timeOffset="44601.06">3862 8761 47 0,'-35'-4'32'0,"4"-3"-1"16,11 6-5-1,1-6-10-15,19 7-6 0,20 4-4 16,19 3-2-1,17 1-2-15,24 1-2 0,23-1 1 16,20-1-1 0,16-2 1-16,6 0 0 0,-2-4 0 15,-11-1 0 1,-22-2 1-16,-25 2-1 0,-36-4 0 15,-35 2 0-15,-41-3 0 0,-36-1 0 16,-32 0-1 0,-23 0 0-16,-17 0 0 0,-7 1 0 15,9 1 0 1,11 3-1-16,23 2 1 0,34 2-1 15,41 1 1 1,38 2 0-16,41-2 0 16,28 0 0-16,19-1 0 15,8-1-2-15,-1 6-10 0,-19-7-17 16,-16 4-2-16,-28-6-3 15,-22 1-5-15</inkml:trace>
  <inkml:trace contextRef="#ctx0" brushRef="#br0" timeOffset="45691.06">5401 8787 79 0,'0'0'32'16,"-5"-22"-3"-16,5 22-4 0,0 0-19 0,0 0-3 15,8 13-3 1,3 6 1-16,3 8-1 0,9 6 0 15,8 4 1 1,10 9 0-16,11 0 0 0,14 4 0 16,12 3 0-1,17 7 0-15,17 0 0 16,19 6 0-16,21 4-1 0,21 8 1 0,22 5 0 15,19 4 0 1,15 1-1-16,17 3 0 16,21 3 1-16,23 2 0 15,19 2 0-15,22 2-1 16,21-2 0-16,26-2 0 15,74-1 0-15,-29-8 0 16,17 1 0-16,11-9-1 16,9-8 1-16,11-9 0 0,8-6 0 15,3-6 0-15,-42-6 1 16,41-2-1-1,0-12 2-15,-5-5-1 0,-2-7-1 16,-11-7 0 0,-11-8 0-16,-4-8 0 0,-13-7 0 15,3-8 0 1,-13-4-1-16,-2-8 1 0,-12-6-2 15,-2-6 2-15,-10-2-1 0,-13-4 1 16,-13-4-1 0,-17-7 0-16,-7-7 0 0,-17-6 1 15,-15-3 0 1,-14-3-1-16,-22-7 1 15,-20-4 0-15,-22-1 0 16,-16-4 0-16,-26-3 1 16,-22-1-1-16,-23-1 0 15,-22 2 0-15,-20 9-1 0,-12 1 1 16,-14 7-1-16,-15 11 0 15,-9 12 0-15,-7 12 0 16,-10 11 0-16,-6 8 0 16,-8 7 0-16,-9 8 0 15,-5 6 1-15,-15 7 0 16,0 0 0-16,0 11-1 15,-15 5 1-15,-10 6 0 16,-5 10 2 0,-6 4-1-16,-7 10 0 0,-4 5 0 15,2 8 0-15,-2 4 0 0,4 1 0 16,7-3-1-1,5-4-1-15,7-5 1 0,6-7-1 16,5-10 1 0,5-10 0-16,7-10 1 0,1-15-1 15,12-2 1 1,2-16 0-16,3-13-1 0,7-15 1 15,0-9 0-15,1-8 0 0,-5 1-1 16,-7-1-1 0,-13 9 1-16,-20 10 0 15,-21 16 0-15,-33 24-2 16,-35 15-26-16,-24 20-6 15,-27 2-5-15,-25-8-4 16</inkml:trace>
  <inkml:trace contextRef="#ctx0" brushRef="#br0" timeOffset="47341.06">24263 7146 31 0,'149'18'31'16,"1"-8"-4"-16,6-6-2 15,-4-4-25-15,-5-2 0 16,-2-4 1 0,-8-3 1-16,-5 5 0 0,-13 0 1 15,-12 11 0 1,-22 8 0-16,-11 12-1 0,-16 10-2 15,-8 9 0-15,-5 9-1 0,-1 4 2 16,0 7 0 0,4 5 0-16,-2 6 1 0,3 13 1 15,-9 10-1 1,-1 16 2-16,-13 12 1 0,-9 23 0 15,-20 14-2 1,-8 15 2-16,-13 4-1 0,-6 8 1 16,-5-6-2-1,-1-2 0-15,-2-16-4 16,4-22-1-16,12-19-10 0,-5-30-19 15,9-28-4-15,-5-31-2 16,-4-33-3-16</inkml:trace>
  <inkml:trace contextRef="#ctx0" brushRef="#br0" timeOffset="47751.06">23356 7199 15 0,'-11'65'30'0,"-7"19"-2"0,0 24 0 15,-6 26-21-15,-11 15-1 0,6 19 2 16,-11 0 1 0,6 17-2-16,-9-2 0 15,13 2 1-15,-2-14-1 16,18-11-2-16,8-14 1 0,16-7-3 15,27-15-1 1,28-17 0-16,33-17 0 0,36-10-1 16,41-12-1-1,37-7 0-15,35-10-1 0,22-8 1 16,9 0-1-16,-5-3-2 15,-4 3-26 1,-32-5-5-16,-33-9-3 0,-42-8-5 16</inkml:trace>
  <inkml:trace contextRef="#ctx0" brushRef="#br0" timeOffset="52722.07">24812 10510 67 0,'0'0'37'16,"13"28"-2"-16,-14 3-4 0,-1 29-29 15,-7 16-2 1,-5 13-5-16,3 18-25 0,-8 0-4 16,4-5-2-1,-1-8-5-15</inkml:trace>
  <inkml:trace contextRef="#ctx0" brushRef="#br0" timeOffset="53082.07">25176 11415 67 0,'0'0'37'0,"9"14"0"0,-13 17-3 16,2 13-31-16,-10 15-2 15,-2 10-2-15,3 15-3 16,-7-4-9-16,16 9-15 0,-6-9-6 15,12-5-2 1,3-11-3-16</inkml:trace>
  <inkml:trace contextRef="#ctx0" brushRef="#br0" timeOffset="53382.07">25395 12186 70 0,'4'15'37'0,"0"11"-1"0,-6 7-4 16,1 8-30-16,-3 11-5 15,-7 5-18 1,8 6-10-16,1-3-5 0,8-2-3 15,1-10 0-15</inkml:trace>
  <inkml:trace contextRef="#ctx0" brushRef="#br0" timeOffset="53682.07">25620 13029 74 0,'-2'30'36'0,"3"11"-3"16,-1 11-12-16,-1 4-50 15,8 15-2-15,5 1-6 16,10 3-2-16</inkml:trace>
  <inkml:trace contextRef="#ctx0" brushRef="#br0" timeOffset="54012.07">25967 14001 69 0,'16'17'36'16,"-15"5"0"0,3 16-3-16,-8 11-30 0,1 21-1 15,-5 10-3-15,-3 5-1 16,5 15-12-16,-9-8-18 15,12 1-3-15,1-11-2 16,8-11-2-16</inkml:trace>
  <inkml:trace contextRef="#ctx0" brushRef="#br0" timeOffset="54312.07">26288 14950 74 0,'1'47'38'0,"-9"5"-2"16,7 21-3-16,-8 12-34 15,-8 12-28-15,2 14-7 16,2-1-5-16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2T16:57:18.46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16569 871 58 0,'0'0'35'15,"55"-16"-2"-15,-55 16-3 0,0 0-13 16,0 0-8-16,0 0-3 16,0 0 0-16,0 0-4 15,-73 4 0-15,73-4 0 16,-86 21-1-16,86-21-1 15,-86 48 0-15,86-48-1 16,-35 83 1-16,50-27 1 16,26 9-2-16,21 12 3 15,21 9-3-15,11 6 2 16,6 1-2-16,-3-5 2 15,-13 4-2-15,-16-1 3 16,-23-2-2-16,-21-8-1 0,-24-4 1 16,-19-6-1-16,-17 4 2 15,-10 1-4-15,-8 0 4 16,-3 6-4-16,2 4 3 15,7 7-1-15,7 3 2 16,15 10 0-16,11-1-1 16,11 9 2-16,10 6-2 15,7-1 1-15,7-1-1 16,0-3 1-16,-1 2-2 15,-5-2-2-15,-5-1 2 16,-9 2 1-16,-9-5-1 16,-9-3 0-16,-3-1 1 15,0 3-1-15,-2 2 0 0,5 6-1 16,7 9 0-16,12-1 1 15,13 3 1 1,11 4-2-16,8 10 2 16,2 5-2-16,5 4 2 0,-1-2 1 15,-10 0 0-15,-10 5-2 16,-9 4 1-16,-10-2 0 15,-10-1 1-15,-9 1-2 16,-6 3 2-16,2 7-2 16,3 4 1-16,9-1 0 15,10 6 0-15,13 8 0 16,13 3 1-16,11 3-1 15,8 6 0-15,5 3 1 0,-3 2 1 16,-7 3 0-16,-9 6 0 16,-15-5-1-1,-16 5-1-15,-13 0 1 16,-16-2-1-16,-9-4 1 0,-10-1-2 15,-6 2 1-15,-2 0 0 16,-4-1 0-16,-1 7 1 16,2 8 0-16,6 1 2 15,0 9-1-15,9 11 0 16,11 6 1-16,8 4-1 15,10 13 0-15,11 3-2 16,10 1-1-16,9 12-1 16,15 3 1-16,10 4-1 15,10 7 0-15,12-1 2 16,10 1-2-16,10-5 2 15,2-11-1-15,-2 1 1 16,-5 0 0-16,-10 10-1 0,-13-13 0 16,-9 1-34-16,-21-32-5 15,-21-37-4-15,-14-40-3 16</inkml:trace>
  <inkml:trace contextRef="#ctx0" brushRef="#br0" timeOffset="1158.06">1940 1132 44 0,'0'0'39'0,"0"0"-3"0,0 0-3 16,61 113-11-16,-35-21-14 16,8 15 2-1,-2 17-5-15,3 4-3 16,-2 7-1-16,-1-7-1 0,-8-10 1 15,-3-20-3-15,-4-11 1 16,-3-15-4-16,-2-12 0 16,-9-29-10-16,11-8-20 15,-14-23-2-15,25-18-2 16,-10-22 1-16</inkml:trace>
  <inkml:trace contextRef="#ctx0" brushRef="#br0" timeOffset="1446.08">2634 763 66 0,'0'0'36'0,"49"17"-4"15,-49-17 0-15,46 113-23 16,-27-10-3-16,9 28 0 15,-8 9-2-15,5 14 1 16,-10 8-3-16,4-4 2 16,-3-11-3-16,-1-22-3 15,-2-25 1-15,0-31-4 16,1 4-7-16,-11-30-23 15,1-12 0-15,-5-18-4 0,1-13 1 16</inkml:trace>
  <inkml:trace contextRef="#ctx0" brushRef="#br0" timeOffset="1643.09">2301 2116 88 0,'23'-20'41'15,"34"3"-4"-15,16-10 0 16,19-2-30-16,1-1-4 15,-1 1-7-15,15 4-29 16,-7-1-4-16,-7-1-2 0,-19 0-7 16</inkml:trace>
  <inkml:trace contextRef="#ctx0" brushRef="#br0" timeOffset="2584.14">18252 1433 57 0,'-22'-48'31'0,"-10"-4"3"0,3 2-4 16,-10-1-17-1,39 51-5-15,-76-74-3 16,76 74-2-16,-81-23 0 0,81 23 0 15,-80 77-2-15,41 1 2 16,-1 16-3-16,6 12 3 16,-1 18-3-16,5 6 1 15,3 0 0-15,9-11 1 16,11-15 0-16,21-13-2 15,18-9 3-15,22-12-3 16,16-16 3-16,22-10-3 16,9-15 2-16,9-8-3 15,2-8-2-15,-12-20-10 16,-2 0-22-16,-23-24-1 15,-12-6-5-15,-23-18-1 16</inkml:trace>
  <inkml:trace contextRef="#ctx0" brushRef="#br0" timeOffset="2922.16">18723 1295 73 0,'0'0'36'0,"56"18"-1"16,-26 28-1-16,-15 22-24 15,2 11-3-15,-15 14-3 16,1 12 3-16,-11 3-6 16,-2-7 2-16,-4-10-3 15,5-14 1-15,5-9 1 0,17-8 0 16,16-18 1-1,25-10-1-15,20-14 0 0,24-5 0 16,14-6 0 0,7-4 0-16,2 3-4 0,-12-4-11 15,-2 15-22-15,-27-11-6 16,-18 2-3-16</inkml:trace>
  <inkml:trace contextRef="#ctx0" brushRef="#br0" timeOffset="11498.65">1531 10311 76 0,'0'0'33'15,"0"0"-3"1,0 0 1-16,9 21-25 15,-8-8-1-15,1 11-1 16,-4 3 0-16,2 10 2 0,-3-1-2 16,1 12 1-16,0-1-2 15,0 14 1-15,2 3 0 16,-1 10-2-16,-3 7 0 15,2 11-1-15,-1 7 0 16,-8 2 0-16,3 2 1 16,-5-4-2-16,-1-3 0 15,0-6 1-15,4-13-2 16,4-16 0-16,9-10-2 15,9-19-10-15,-1-2-21 16,9-23-3-16,6-10-3 16,-3-23-2-16</inkml:trace>
  <inkml:trace contextRef="#ctx0" brushRef="#br0" timeOffset="12020.68">1523 10406 67 0,'-27'-21'35'15,"7"5"-3"1,5-3-2-16,3 7-20 0,11-5-4 16,1 17 0-1,28-24 2-15,5 15-2 0,11-5-1 16,10 2-1-16,11-1 0 15,18 3-2-15,3-3 1 16,10 4-3 0,5 0 0-16,-2 1 0 0,0 4 0 15,2 4 0-15,-7 6-1 16,-6 5 1-16,-12 7-1 15,-10 10 2-15,-8 10 0 16,-10 8-1-16,-13 8 1 16,-12 7-1-16,-11 7 1 0,-6 10 0 15,-7 7 1 1,-3 4-1-16,-2 7 0 15,2 5 0-15,2 4-1 0,5-3-1 16,5-1 0-16,-1-8-3 16,8 0-5-16,-15-14-24 15,10-6-1-15,-16-21-3 16,-5-9-3-16</inkml:trace>
  <inkml:trace contextRef="#ctx0" brushRef="#br0" timeOffset="12237.69">1544 11801 97 0,'0'0'36'0,"15"9"-3"15,33-6-1-15,25-3-31 16,16-3 0-16,26-2-2 15,15-4 1-15,18-8 0 16,2-4-2-16,2 2-4 16,-24-7-24-16,3 1-1 15,-18-6-5-15,-16 0 1 16</inkml:trace>
  <inkml:trace contextRef="#ctx0" brushRef="#br0" timeOffset="12485.71">3256 10465 97 0,'16'-25'37'16,"-7"13"-4"-1,1 24 1-15,-11 13-30 0,-1 24-1 16,-9 19 0-16,2 12-2 15,0 9 1-15,6 2-1 16,4-3-1-16,4-5 0 16,9-8-1-16,3-16-4 15,18-6-22-15,-5-25-5 16,10-15-3-16,-7-25-1 15,3-13-4-15</inkml:trace>
  <inkml:trace contextRef="#ctx0" brushRef="#br0" timeOffset="12823.73">3357 10494 89 0,'-2'-47'35'0,"2"-1"-4"16,16 6-1-16,9 0-24 15,16 9-3-15,7 5-1 16,14 6 0-16,8 3 0 15,11 7 0-15,0 3 0 16,3 7 0-16,-7 4 0 16,-2 10-1-16,-6 8 0 15,-5 12 0-15,-11 9-1 16,-5 13 1-16,-10 10-1 16,-7 11 1-16,-9 12 1 15,-8 9-1-15,-7 9 0 0,-7 7 1 16,-4 6-1-16,-2-3-1 15,1 1 0-15,0-4-2 16,9-5-6-16,-8-15-22 16,14-10-3-16,-7-29-2 15,7-12-3-15</inkml:trace>
  <inkml:trace contextRef="#ctx0" brushRef="#br0" timeOffset="13018.74">3482 11685 80 0,'-27'4'34'16,"27"-4"-3"-16,0 0-1 16,53 16-26-1,12-11-2-15,24-2 0 0,15 1-2 16,20-11-8-16,12 0-19 15,2-11-4 1,2-6 0-16,-9-11-5 0</inkml:trace>
  <inkml:trace contextRef="#ctx0" brushRef="#br0" timeOffset="13250.75">4816 10606 100 0,'-16'-21'35'0,"16"21"-2"16,-18-5-1-1,16 25-27-15,-2 19-1 16,0 17-3-16,-1 18 0 0,4 19 0 16,5 12 0-16,4 4-1 15,10 2-3-15,0-7-1 16,21-1-11-16,-1-24-17 15,17-16-1-15,-4-31-4 16,8-20 1-16</inkml:trace>
  <inkml:trace contextRef="#ctx0" brushRef="#br0" timeOffset="13580.77">5054 10444 101 0,'23'-40'35'16,"17"3"-4"-16,8-2-1 15,17 10-29-15,4 10 1 16,10 8-2-16,5 6 1 16,9 9 0-16,-2 8 0 15,-1 12 0 1,-11 10 0-16,-7 11 0 0,-10 11 0 15,-9 8 1-15,-14 16-1 16,-12 10 1-16,-16 15-1 16,-11 11 1-16,-13 5-1 15,-10 2 0-15,-6 1-1 16,-8-4-3-16,4-10-2 15,-9-15-23-15,12-13-4 0,-8-28-4 16,8-19-3-16,-6-22-3 16</inkml:trace>
  <inkml:trace contextRef="#ctx0" brushRef="#br0" timeOffset="13735.78">5007 11614 99 0,'64'13'36'15,"17"-4"-4"-15,24-8-4 16,17-5-56-16,10-7-1 0,14-6-4 16,-3-15-5-1</inkml:trace>
  <inkml:trace contextRef="#ctx0" brushRef="#br0" timeOffset="13972.79">6821 10526 105 0,'0'0'38'0,"-15"10"-4"16,-5 23-1-16,-15 23-30 16,-9 24-2-16,2 26 0 15,6 15 0-15,14 5-1 0,15-2-1 16,24-1-1-1,17-12-4-15,27-10-14 16,6-31-13-16,18-24-2 16,0-32-4-16,-2-25-1 0</inkml:trace>
  <inkml:trace contextRef="#ctx0" brushRef="#br0" timeOffset="14297.81">7066 10410 88 0,'3'-46'35'15,"7"0"-2"-15,22 13-3 16,3 0-25-16,21 16-2 16,8 7-1-16,13 14 0 15,9 6 0-15,9 8 0 16,2 6-1-16,4 7 0 15,-6 7 0-15,0 7 0 0,-8 5-1 16,-12 5 1-16,-10 6-2 16,-15 11 1-16,-19 12 1 15,-16 11 0-15,-20 15 0 16,-16 7-1-16,-14 6 0 15,-15 1-4-15,-1 13-23 16,-9-14-5-16,12-11-3 16,-1-26-4-16,14-26-3 15</inkml:trace>
  <inkml:trace contextRef="#ctx0" brushRef="#br0" timeOffset="14479.82">7174 11629 92 0,'51'7'37'0,"23"-4"-6"16,18-10-4-16,17-13-53 15,22 5-3-15,5-7-6 16,11-5 0-16</inkml:trace>
  <inkml:trace contextRef="#ctx0" brushRef="#br0" timeOffset="14706.84">8869 10453 92 0,'-18'26'39'0,"-1"17"-3"15,8 30-1-15,-11 16-32 16,6 26 0-16,4 16-2 15,8 1 1-15,8-5-3 16,13-11-2-16,25-6-3 16,1-25-18-16,23-16-12 15,5-34 0-15,6-23-3 16,-6-25-2-16</inkml:trace>
  <inkml:trace contextRef="#ctx0" brushRef="#br0" timeOffset="15031.85">9034 10287 66 0,'33'-34'38'0,"26"13"-4"16,19 6-1-1,19 9-22-15,8 12-11 0,7 12 1 16,4 8 0-16,2 6 1 15,-4 2-1-15,-2 6 3 16,-16 3-2-16,-6 7 0 16,-17 3 0-16,-12 8-1 15,-21 12 1-15,-20 16-2 16,-24 17 2-16,-14 10-1 15,-21 9 1-15,-7 7-2 0,-8 3 0 16,-3-2-2-16,6-4-7 16,-3-22-24-1,17-19-2-15,3-31-3 0,9-24-5 16</inkml:trace>
  <inkml:trace contextRef="#ctx0" brushRef="#br0" timeOffset="15182.86">9200 11680 72 0,'101'0'27'0,"23"-3"-26"16,21-13-2-16,13-9-31 0,6-7-3 15</inkml:trace>
  <inkml:trace contextRef="#ctx0" brushRef="#br0" timeOffset="15416.88">11120 10504 84 0,'-23'29'39'0,"4"26"-3"0,-13 11-1 15,8 22-34 1,-9 24-1-16,-2 9-1 16,5 3-2-16,4-10-2 15,22 0-6-15,10-26-21 0,26-17-4 16,5-26-2-16,15-25-1 15</inkml:trace>
  <inkml:trace contextRef="#ctx0" brushRef="#br0" timeOffset="15710.89">11128 10432 80 0,'26'-37'37'15,"20"10"-2"-15,17 2-4 16,13 10-30-16,16 13-1 15,7 11 0-15,12 10-1 0,-5 7 1 16,-1 8 0-16,-8 7 0 16,-15 9 1-1,-12 9 0-15,-21 10 1 0,-16 10-1 16,-22 6 2-16,-14 13-2 15,-16 7 0-15,-12 3 0 16,-9 7-3-16,-11-5-10 16,10 3-21-16,-5-11-2 15,11-13-5-15,3-25-2 16</inkml:trace>
  <inkml:trace contextRef="#ctx0" brushRef="#br0" timeOffset="15905.9">10935 11679 60 0,'53'17'35'0,"29"5"-1"15,27-4-7-15,29 3-50 16,14-5-7-16,15-9-3 15,3-12-4-15</inkml:trace>
  <inkml:trace contextRef="#ctx0" brushRef="#br0" timeOffset="16122.92">13077 10661 79 0,'0'0'38'0,"-9"12"-2"15,-10 22-3 1,0 23-32-16,-7 26-1 0,0 15-1 16,8 15-1-16,2-2-3 15,24 10-3-15,-4-17-13 16,29-7-14-16,3-23 0 15,15-24-5-15,-1-30 4 16</inkml:trace>
  <inkml:trace contextRef="#ctx0" brushRef="#br0" timeOffset="16462.94">13030 10436 67 0,'-20'-51'36'0,"27"10"-2"0,17 4-4 16,25 11-25-16,14 5-3 15,20 10-1-15,20 4 1 16,19 5-1-16,10 3 1 16,13 6 0-16,-2 4 0 15,-7 9 0-15,-9 2-1 16,-8 10 0-16,-18 6-1 15,-16 4 0-15,-21 8 0 16,-20 5 0-16,-28 12 1 0,-18 10-1 16,-22 18 2-16,-18 17-2 15,-17 15 1-15,-10 6-1 16,-5 7 0-1,-1-1-3-15,12 1-3 0,-3-19-23 16,23-10-5-16,3-38-3 16,13-21-3-16</inkml:trace>
  <inkml:trace contextRef="#ctx0" brushRef="#br0" timeOffset="16701.95">13098 11757 52 0,'98'23'39'0,"28"2"-5"16,24 2-20-16,23-5-25 0,8-16-21 15,5-8-6-15,-5-24-5 16</inkml:trace>
  <inkml:trace contextRef="#ctx0" brushRef="#br0" timeOffset="27108.55">1610 4198 25 0,'-38'-7'31'0,"-1"0"-2"16,8 2 0-16,4-6-15 15,27 11-5-15,-17-5 0 16,17 5-3-1,21 0-1-15,7 4-1 0,12-4 0 16,8 3-1-16,9 0 0 16,-6 1-1-16,13-3 0 15,5 1 0-15,-1-2 0 16,4-1-2-16,7 0 0 15,4-4 0-15,6-1 0 16,0-2 0-16,3-1 0 16,-8 0 0-16,-3 2 0 0,-14 1 1 15,-11 0 0 1,-14 4-1-16,-11-1 1 15,-8 3-1-15,-8 1 0 16,-15-1 0-16,0 0-1 16,0 0-2-16,14 20-9 0,-14-20-17 15,-6 17-4-15,6-17-1 16,-6 19-4-16</inkml:trace>
  <inkml:trace contextRef="#ctx0" brushRef="#br0" timeOffset="27216.55">2839 4263 53 0,'0'0'16'0,"12"-2"-15"15,-12 2-1 1,12-3-31-16,0 5-2 16</inkml:trace>
  <inkml:trace contextRef="#ctx0" brushRef="#br0" timeOffset="27833.59">3041 4243 19 0,'-29'-2'19'0,"8"9"1"0,-11-8-2 15,5 6-17-15,11 3 2 16,-8-4 5-16,18 8 1 15,-7-10 4-15,22 13 2 16,-9-15 0-16,11 25 0 16,-13-10-6-16,6 14-2 15,-7 3-4-15,1 13 0 16,-9 6 0-16,4 11-1 15,-7 7-1-15,2 11 1 16,-1 3-1-16,4 3 0 16,-5-1 0-16,6-6-1 0,0-6-2 202,-3-9-2-202,16-7-23 0,-15-18-6 0,10-15-2 16,0-24-5-16</inkml:trace>
  <inkml:trace contextRef="#ctx0" brushRef="#br0" timeOffset="28124.6">1475 4458 64 0,'-25'1'35'0,"25"-1"-1"0,0 0-1 0,-53 56-27 0,53-16-2 0,13 4-2 0,-7 18 2 15,-3 8 0-15,0 15-1 16,11 2-3-16,-15 5 3 16,-4-4 0-16,3-1-2 15,-10-9 2-15,2-9-2 16,7-15 0-16,2-14-1 15,1-40 3-15,-5 49-6 16,8-37 2-16,-3-12 2 16,0 0-3-16,11 7 1 15,7-9 1-15,10-2-1 16,19-1-1-16,7-1 2 15,23-2-1-15,24 0 0 0,13-3-1 16,14-1 2-16,2 1-3 16,-6-1 0-16,7 11-11 15,-21-10-19-15,-9 2-1 16,-30-3-4-16,-26 4-1 15</inkml:trace>
  <inkml:trace contextRef="#ctx0" brushRef="#br0" timeOffset="28523.63">1335 4621 58 0,'0'0'34'0,"23"2"-1"15,23-7-3-15,14 10-13 0,20-15-5 16,10 10-1-1,19-9-4-15,4 4-4 16,9-3 1-16,-14 1-2 16,-12 0-2-16,-15 1-2 0,-12 5-5 15,-26-5-9-15,-9 13-17 16,-34-7-5-16,4 12-1 15,-26-2-5-15</inkml:trace>
  <inkml:trace contextRef="#ctx0" brushRef="#br0" timeOffset="28988.65">1445 4827 60 0,'26'3'35'0,"5"-1"-1"16,19-8-8-16,13 8-10 16,15-12-6-16,4 9-2 15,8-6-2-15,9 3-3 16,-8-2-2-16,2 3-1 15,-17 2-2-15,-17-2-6 16,-3 13-13-16,-26-9-12 16,-7 6-5-16,-23-7 1 15,-11 14-4-15</inkml:trace>
  <inkml:trace contextRef="#ctx0" brushRef="#br0" timeOffset="29085.66">1347 5107 15 0,'-88'19'32'0,"88"-19"4"0,0 0-6 0,0 0-9 0,0 0-4 0,0 0-2 0,0 0-4 0,37 53-5 0,11-49-2 0,8 3 0 0,13-5-2 0,9 5-1 0,14-6 0 15,4 2-2-15,7 0 0 16,-9-2-1-16,-5 9-10 15,-17-8-20-15,-3 2-3 16,-18-4-4-16,-16-3-3 16</inkml:trace>
  <inkml:trace contextRef="#ctx0" brushRef="#br0" timeOffset="29537.68">3484 4480 66 0,'0'0'34'16,"10"18"0"-16,-8 3-3 15,2 13-25-15,-8 12-3 16,4 18 0-16,-6 13 0 15,4 11 0-15,-5 4-1 0,3 1 0 16,-4-6-2-16,5-3 1 16,0-11-3-16,-1-16-1 15,12-14-23-15,-9-24-8 16,1-19 0-16,11-13-5 15</inkml:trace>
  <inkml:trace contextRef="#ctx0" brushRef="#br0" timeOffset="29896.71">3478 4452 63 0,'15'-34'34'0,"-7"-1"0"15,4 6-4-15,-11-3-21 16,7 12-3-1,-3-1-1-15,8 11 0 16,3 2 0-16,14 8-1 0,7 1-2 16,15 6 0-16,5 3-1 15,15 4 1-15,4 2-1 16,9 1 0-16,2 1 0 15,-2-1-1-15,-4 3 1 16,-4-2-1-16,-7 2 0 16,-10-1 0-16,-9 0-1 15,-7 3 0-15,-13 2 0 16,-10 1 0-16,-4 4 0 15,-12 3-1-15,-5 9-1 16,-10 4-2-16,6 20-14 16,-16 1-14-16,7 9-2 15,-8-2-3-15,2 3-3 0</inkml:trace>
  <inkml:trace contextRef="#ctx0" brushRef="#br0" timeOffset="30182.72">3731 5443 87 0,'35'0'36'16,"18"3"-1"-16,2-8-5 16,10 8-26-16,4-1-4 15,5 2 0 1,-2 2 1-16,-4-5-11 0,1 5-20 15,-13-7-4-15,-1 1-2 16,-15-8-7-16</inkml:trace>
  <inkml:trace contextRef="#ctx0" brushRef="#br0" timeOffset="30547.74">3850 4497 63 0,'0'0'36'15,"-13"2"-4"-15,13-2-1 0,0 0-25 16,33 17-1-16,1-9-2 15,17 3 1 1,16-4 0-16,15 0 0 16,10-3 0-16,4-1-3 15,-4 2-6-15,-17-6-24 16,-6 7-2-16,-27-6-6 0,-18 5-1 15</inkml:trace>
  <inkml:trace contextRef="#ctx0" brushRef="#br0" timeOffset="30750.75">3946 4745 78 0,'-17'8'37'16,"17"-8"-3"-16,-12 10-2 15,12-10-31-15,23 15 0 16,5-4 0-16,12-1 0 0,14 1 1 15,10-1-1-15,4 0-1 16,1 4-3-16,-15-4-25 16,-7 4-4-16,-26-2-4 15,-15 0-4-15</inkml:trace>
  <inkml:trace contextRef="#ctx0" brushRef="#br0" timeOffset="30915.76">3788 5115 92 0,'9'21'38'15,"11"-8"-4"-15,20 2-3 16,9 0-32-16,3 1-4 0,10 9-24 16,-5-7-5-16,9-4-3 15,-8-9-6 1</inkml:trace>
  <inkml:trace contextRef="#ctx0" brushRef="#br0" timeOffset="41037.22">467 3567 21 0,'0'0'35'15,"0"0"-3"1,-45-57 1-16,45 57-15 0,0 0-3 15,0 0-4 1,9-53 0-16,-9 53-3 0,0 0-1 16,0 0-2-16,0 0-1 0,0 0-2 15,0 0 0 1,0 0-1-16,26 59 0 0,-26-59-1 15,42 105 2 1,-11-46-1-16,-11 4-1 16,4-4 1-16,-11-8-1 15,-13-51-1-15,20 79 0 16,-20-79 1-16,0 0-1 15,0 0 1-15,0 0 1 16,0 0-2-16,0 0 2 0,0 0 0 16,-12-84 1-1,12 84-1-15,-21-99 1 0,9 49-1 16,1 1-1-1,11 49 2-15,-27-85-1 0,27 85 0 16,-8-58-2 0,8 58 1-16,0 0-1 0,0 0 0 15,0 0 1-15,0 0-1 0,0 0 0 16,0 0 1-1,24 75 0-15,-24-75 0 0,57 87-1 16,-57-87 0 0,71 89 1-16,-71-89-1 0,61 69 1 15,-61-69 0 1,68 37-1-16,-68-37 2 0,56-2 0 15,-56 2 1 1,49-44-1-16,-49 44 1 16,40-76-1-16,-37 25 1 0,0-1-2 15,-5-4 1-15,-14 0-1 16,3 2-1-16,-9 1-3 15,22 53-7 1,-44-76-24-16,44 76-4 0,-19-56-3 16,19 56-3-16</inkml:trace>
  <inkml:trace contextRef="#ctx0" brushRef="#br0" timeOffset="41437.22">1318 3312 79 0,'0'0'38'0,"0"0"-3"15,0 0-1-15,0 0-20 0,-63-48-6 16,63 48-4-1,0 0-2-15,-70-41-1 16,70 41-1-16,-62 2 0 16,62-2 0-16,-51 41 0 0,51-41 0 15,-49 86 0 1,24-28 0-16,16 7-1 15,5 2 2-15,-3-3 0 16,15-3 0-16,8-10 1 0,-16-51 0 16,75 66 1-16,-14-50-2 15,-1-13 0 1,18-7 0-16,-1-6-2 0,-11-3-2 15,3 5-6-15,-34-5-27 16,-7 12-2-16,-28 1-3 16,0 0 0-1</inkml:trace>
  <inkml:trace contextRef="#ctx0" brushRef="#br0" timeOffset="42938.22">485 6268 28 0,'0'0'39'16,"0"0"-2"-1,0 0-1-15,0 0-11 0,0 0-6 16,0 0-7-1,0 0-5-15,-9 52-1 0,9-52-2 16,0 0 0 0,0 0 0-16,0 0-1 0,53 36 0 15,-53-36-1 1,0 0 0-16,0 0 0 0,56 18-1 15,-56-18-2-15,0 0 1 0,0 0-1 16,71-4 0 0,-71 4 0-16,0 0 0 15,70-23 0-15,-70 23 0 16,0 0 2-16,67-26-1 0,-67 26 0 15,0 0 0 1,0 0 0-16,53-13-2 16,-53 13-26-16,0 0-10 15,0 0-1-15,0 0-6 0,0 0-4 16</inkml:trace>
  <inkml:trace contextRef="#ctx0" brushRef="#br0" timeOffset="43528.22">411 6036 52 0,'0'0'36'16,"-55"-36"-2"-16,55 36-1 16,0 0-20-1,0 0-3-15,0 0-3 0,0 0 0 16,0 0-1-16,0 0-1 15,28 54 0-15,-28-54-1 16,31 67 1-16,-31-67-2 0,28 79 0 16,-28-79-1-1,36 79 0-15,-36-79 0 0,24 66-1 16,-24-66-1-1,9 49-3-15,-9-49-25 0,0 0-10 16,0 0 0 0,0 0-6-16,0 0-2 0</inkml:trace>
  <inkml:trace contextRef="#ctx0" brushRef="#br0" timeOffset="44218.22">887 6074 80 0,'0'0'39'16,"0"0"-5"-16,0 0 1 16,0 0-24-16,0 0-4 15,0 0-3-15,-2 74-2 0,2-74 0 16,8 80 0 0,-8-80 0-16,1 81-1 15,-1-81 1-15,7 57-1 16,-7-57 1-16,0 0-1 0,0 0 1 15,0 0 0 1,0 0-2-16,-1-70 2 16,1 70-2-16,-6-85 0 0,6 85-1 15,-6-83 1-15,6 83-1 16,-11-62 0-16,11 62 1 15,0 0-1 1,0 0 0-16,0 0 1 0,0 0 0 16,0 0-1-16,40 66 2 15,-40-66-1-15,38 80 1 16,-38-80 0-1,55 81 0-15,-55-81-1 0,59 65 2 16,-59-65-1-16,63 35 0 0,-63-35 0 16,67 2 0-1,-67-2 0-15,49-34 0 0,-49 34 1 16,24-63-2-1,-24 63 1-15,-6-84-2 0,6 84 1 16,-20-81-2 0,20 81-3-16,-26-63-27 0,26 63-7 15,0 0 0-15,7-58-9 0</inkml:trace>
  <inkml:trace contextRef="#ctx0" brushRef="#br0" timeOffset="45438.22">2186 4510 11 0,'-24'5'3'0,"12"-4"-4"16,12-1-10-16</inkml:trace>
  <inkml:trace contextRef="#ctx0" brushRef="#br0" timeOffset="45888.22">1926 5286 2 0,'7'16'21'16,"-7"-16"1"-16,5 12-14 16,-5-12-1-16,-2 15-5 15,2-15-23 1,-4 14 4-16,4-14-6 0</inkml:trace>
  <inkml:trace contextRef="#ctx0" brushRef="#br0" timeOffset="46689.22">3843 5207 6 0,'1'16'2'0,"7"-5"-3"16</inkml:trace>
  <inkml:trace contextRef="#ctx0" brushRef="#br0" timeOffset="47179.22">5232 4449 19 0,'0'0'27'0,"-7"-13"3"0,7 13-3 15,0 0-9 1,-9 13-4-16,12 9-3 0,-11 5-3 15,8 17-2 1,-8 7 0-16,3 16 0 0,-7 8-3 16,5 8 0-1,-6 2-2-15,2 1 0 0,0-5-2 16,-1-7 1-16,2-5-4 0,-2-13-1 15,12-9-21 1,-3-20-6-16,8-14-1 0,-5-13-5 16</inkml:trace>
  <inkml:trace contextRef="#ctx0" brushRef="#br0" timeOffset="47509.22">5270 4417 73 0,'21'-26'32'0,"-1"3"-2"0,7 8-8 16,-4 3-19-16,11 5-1 16,4 5-1-16,11 4 0 15,13 2 1 1,10 6 0-16,5-1 1 0,3 7 0 15,-5-3-1-15,-3 4-1 0,-10 3 0 16,-6 0 0 0,-10 1 0-16,-8 3 0 0,-10 4-1 15,-5 5 1 1,-6 6 0-16,-8 11 0 0,-8 7 0 15,-5 11 0 1,-9 7 0-16,-5 4-2 0,-1 5 1 16,-5-3-2-1,3 4-5-15,-10-12-20 0,14-6-4 16,-9-22-4-16,0-12-4 15</inkml:trace>
  <inkml:trace contextRef="#ctx0" brushRef="#br0" timeOffset="47659.22">5437 5347 64 0,'22'-2'30'16,"14"5"-5"-16,20-3-25 15,7 2-27-15,12 3-2 0,6-6-4 16</inkml:trace>
  <inkml:trace contextRef="#ctx0" brushRef="#br0" timeOffset="47909.23">6888 4499 53 0,'10'1'30'0,"-5"19"0"0,-8 12-2 15,3 19-21 1,-9 10-4-16,5 16-1 0,-4 6 2 16,4 2-3-1,2-3-1-15,1-7-4 0,9-7-19 16,-1-21-6-16,6-19-1 0,-3-25-4 15</inkml:trace>
  <inkml:trace contextRef="#ctx0" brushRef="#br0" timeOffset="48249.23">6859 4391 57 0,'9'-38'36'0,"16"10"-3"0,2-3-3 0,17 8-10 15,3 0-16-15,5 4-1 16,4 4-2-1,3 4-1-15,4 4 0 0,-1 8 0 16,4 10 0-16,-6 10 0 16,-6 10 0-16,-5 11 0 15,-9 6 0 1,-6 12 1-16,-8 5-1 0,-8 4 0 15,-8 4 0-15,-9 3 0 0,-3 6-1 16,-2 0 0 0,0 3 0-16,-2-3-3 0,8 0-7 15,-6-13-17 1,11-3-3-16,-9-20-4 0,4-10-1 15</inkml:trace>
  <inkml:trace contextRef="#ctx0" brushRef="#br0" timeOffset="48409.23">6911 5241 43 0,'26'15'35'0,"19"-2"-4"16,18 5-2-16,12-2-22 15,16 8-1-15,1-2-3 0,1-1-24 16,-5 2-4 0,-15-9-9-16,-27-11-2 15</inkml:trace>
  <inkml:trace contextRef="#ctx0" brushRef="#br0" timeOffset="51039.23">1725 6409 71 0,'0'0'34'16,"0"0"-2"-16,16-14-2 0,7 18-20 15,10-5-5 1,8 3-1-16,4-3-1 16,10 5 1-16,4-4-2 15,-1 1-2-15,1 0-3 0,-14-4-9 16,-4 4-20-16,-15-6-3 15,-8 4-2 1,-18 1-2-16</inkml:trace>
  <inkml:trace contextRef="#ctx0" brushRef="#br0" timeOffset="51269.23">1917 6211 65 0,'0'0'34'15,"-6"-11"-1"-15,6 11-3 0,0 13-18 16,5 12-6-1,-5-1 0-15,1 14-1 0,-6-2 1 16,5 9-2 0,-4-1 0-16,4 3-1 0,2-4-2 15,0-4-5 1,3 2-27-16,0-15-4 0,9-5-2 15,-2-14-5-15</inkml:trace>
  <inkml:trace contextRef="#ctx0" brushRef="#br0" timeOffset="51709.23">3053 6087 39 0,'2'-19'33'0,"-4"8"-1"16,2 11-1 0,0 0-15-16,-14 7-4 0,11 18-2 15,-11 1-2-15,10 11-3 0,-17-1 3 16,6 10-2-1,-7-2-2-15,5 3-1 0,-6-6 0 16,9-4-1 0,1-7-1-16,7-1 1 0,21-7-2 15,12-5 1 1,10-6-1-16,14-4 1 0,10-3-1 15,5-3 0-15,7 0-1 0,-1-5-3 16,-4 10-10 0,-17-14-21-16,0 4 1 15,-19-8-6-15,-8 2-3 16</inkml:trace>
  <inkml:trace contextRef="#ctx0" brushRef="#br0" timeOffset="52049.23">3634 6291 71 0,'16'-6'36'0,"-16"6"-2"0,6-11-1 16,-21 5-22-16,15 6-2 15,-33 12-4-15,12 4 0 16,-6 2-2-1,3 6 0-15,0 3-1 0,10 2-1 16,7-2 0-16,17-1 1 16,11-5-1-16,18-5 0 15,9-7 1-15,7-9-1 16,3-9 0-16,-2-3 1 15,-5-7-1-15,-10-3 0 0,-17-4-1 16,-13 0 0 0,-17 4-1-16,-16 1-1 0,-10 10-4 15,-17-5-25 1,8 10-4-16,-9-4-4 0,15 8-2 15</inkml:trace>
  <inkml:trace contextRef="#ctx0" brushRef="#br0" timeOffset="52379.23">4144 6267 77 0,'20'-1'36'0,"-20"1"-2"15,3-12-2-15,-26 5-24 16,7 10-1-16,-12-2-3 0,2 9 0 15,-5 4-2 1,4 11 1-16,3 4-1 0,6 6-1 16,10 1-1-1,11 5 1-15,13-5-1 0,11-2 0 16,13-9 1-1,8-7 0-15,7-10 0 0,0-10 0 16,-4-8 1 0,-5-8-1-16,-12-10 1 0,-9-3 0 15,-17-4-1-15,-14-1-1 0,-13 4-2 16,-13 0-4-1,2 12-27-15,-13-3-1 0,8 9-6 16,-4 0-2 0</inkml:trace>
  <inkml:trace contextRef="#ctx0" brushRef="#br0" timeOffset="52649.23">4642 6032 78 0,'0'0'34'15,"19"10"1"1,-17 5-6-16,8 17-20 0,-11 5-1 16,5 9-4-16,-7 5 1 15,3 6-2-15,-3-5-2 16,-2-2-1-16,2-7-3 0,-4-15-7 15,8-3-24 1,-1-25 0-16,0 0-4 0,16-14-3 16</inkml:trace>
  <inkml:trace contextRef="#ctx0" brushRef="#br0" timeOffset="52889.23">4966 6221 87 0,'0'0'37'0,"0"0"-3"0,0 0-1 0,-41 17-29 16,12-1-1-1,-7 3-1-15,1 3-2 16,0 1 1-16,6 0 0 16,7 1-1-16,13-2 1 0,14-3-1 15,15 1 2 1,9-3-1-16,11-3 1 15,3 0-1-15,6-2 1 0,-4-4-2 16,-4-3-1-16,-2 8-5 16,-22-10-24-16,7 6-4 15,-13-9-3-15,0 0-3 16</inkml:trace>
  <inkml:trace contextRef="#ctx0" brushRef="#br0" timeOffset="53599.23">5442 6267 80 0,'0'0'35'0,"4"-14"-1"0,-4 14-3 16,0 0-20-1,4 32-5-15,-10-6-3 0,4 9-3 16,-1 4 1-1,1 3 1-15,4-5 0 0,5 1 0 16,4-10 0 0,12-7 1-16,5-13-1 0,8-9 1 15,0-14 0-15,3-6 0 0,0-12-1 16,-4-6 1-1,-7-4-2-15,-6 2 0 16,-10 5-2-16,-10 3-1 16,-2 11-3-16,-12 3-12 0,12 19-20 15,-16 0 1 1,16 0-5-16,0 17-4 15</inkml:trace>
  <inkml:trace contextRef="#ctx0" brushRef="#br0" timeOffset="53969.23">5842 6392 83 0,'7'23'38'0,"-4"3"-2"16,5 10-2-16,-3 2-30 16,8 11 0-1,-1 1-2-15,10 2 1 0,1-8-1 16,5-5 0-16,-3-14-1 0,3-11 0 15,-5-16 0 1,-3-10 0-16,-7-17-1 0,-4-12 0 16,-5-14 1-1,-5-8-2-15,-2-1 1 0,1-2-1 16,2 4 0-1,7 7 1-15,8 12-1 0,10 13 1 16,11 15 0 0,7 13 0-16,6 7-1 0,0 13 1 15,-5 6 0-15,-8 8 0 16,-13 0 0-16,-20 3 1 15,-21-3-1-15,-18-3 0 16,-12-3-2-16,-18-13-5 16,5 2-25-16,-7-18-2 15,21-1-4-15,11-13-2 16</inkml:trace>
  <inkml:trace contextRef="#ctx0" brushRef="#br0" timeOffset="54239.23">7117 6146 79 0,'0'0'36'0,"0"0"-2"0,-16 15-2 16,18 15-27-16,-13 11 1 0,8 13-3 15,-1 3 1 1,5 6-2-16,4-6 0 0,4-5-3 16,5-3-4-1,-10-18-26-15,22-8-3 0,-8-23-4 16,6-12-3-1</inkml:trace>
  <inkml:trace contextRef="#ctx0" brushRef="#br0" timeOffset="54449.23">7473 6082 83 0,'0'0'36'16,"0"0"-3"-16,12 10-1 15,-21 13-29 1,3 14-1-16,-5 10 1 0,4 8-1 15,0 2 0-15,6 3-1 0,5-8 1 16,3-3-2 0,3-8-2-16,1-14-2 0,10-4-26 15,-21-23-1 1,25-9-4-16,-23-18-2 0</inkml:trace>
  <inkml:trace contextRef="#ctx0" brushRef="#br0" timeOffset="54669.23">7427 6114 80 0,'19'-16'35'0,"21"16"-1"0,11 1-4 16,22 18-24-16,2 6 1 0,3 11-4 16,-1 8-1-1,-7 6 0-15,-16 1 1 0,-25 2-2 16,-34-3 0-1,-32-2-4-15,-22 7-27 0,-25-11-4 16,-6-8-4 0,-9-9-4-16</inkml:trace>
  <inkml:trace contextRef="#ctx0" brushRef="#br0" timeOffset="64742.25">4145 7079 79 0,'0'0'38'0,"3"-16"-3"0,-3 16-2 15,-24-22-20 1,6 15-6-16,-14-3-4 0,-2 1-1 16,-10 3-1-1,-4 0 1-15,-1 4-1 0,0 4 0 16,4 6 0-1,5 6-1-15,9 7 3 0,9 8-2 16,7 7 1-16,14 8-1 0,5 5 1 16,6 5 0-1,5 1-1-15,9-1 0 16,2-4 0-16,0-2 0 15,-1-7-1-15,0-6-1 16,-4-7-3-16,-7-11-1 16,0 1-9-16,-14-18-22 15,0 0 0-15,-24-11-4 0,4-2 1 16</inkml:trace>
  <inkml:trace contextRef="#ctx0" brushRef="#br0" timeOffset="64902.25">3641 7436 93 0,'12'-9'38'0,"20"15"-3"0,5-7 1 15,13 8-27 1,-2-6-4-16,8 4-1 0,-6-1-4 16,-2-5-7-16,0 7-27 0,-16-10-2 15,-4 6-3 1,-11-7-2-16</inkml:trace>
  <inkml:trace contextRef="#ctx0" brushRef="#br0" timeOffset="65092.25">4221 7416 95 0,'0'0'38'0,"13"11"-3"16,-13-11 1-16,4 22-29 15,-12-4-2-15,4 5-2 16,1 1-3-1,2 0-2-15,13 2-27 0,-4-11-6 16,11-3-1-16,-4-11-4 16</inkml:trace>
  <inkml:trace contextRef="#ctx0" brushRef="#br0" timeOffset="65332.25">4454 7399 95 0,'0'0'38'15,"22"7"-3"1,-22-7 1-16,39 25-28 0,-22-6-3 16,8 8-1-16,0 0-1 0,3 0-1 15,-2-4-1 1,-2-3-3-16,2-1-4 15,-13-12-27-15,10-1-3 16,-9-13-2-16,0-2-3 0</inkml:trace>
  <inkml:trace contextRef="#ctx0" brushRef="#br0" timeOffset="65532.25">4740 7368 96 0,'0'0'39'15,"-10"3"-1"-15,-8 6-2 0,6 17-28 16,-15-4-2-16,2 10-2 15,-3 2-2-15,1 0-3 16,8 9-6 0,-5-14-28-16,23 1-1 0,0-13-4 15,13-3-3-15</inkml:trace>
  <inkml:trace contextRef="#ctx0" brushRef="#br0" timeOffset="65842.25">4817 7646 78 0,'24'-6'39'0,"8"-1"-2"0,-6-9-3 15,10 3-15 1,-6-11-14-16,7 1-2 0,-1-5 0 16,2-1-2-16,-4-1 1 15,-6 0-1-15,-10 4-2 16,-9 0 0-16,-9 6 0 0,-9 4 0 15,-8 5 0 1,-6 3 0-16,-6 8 0 16,-2 7 0-16,2 5 1 15,-1 7 1-15,6 6 0 0,6 4 1 16,9 2-1-1,11 3 2-15,9-1-1 16,13-3 0-16,8-4 0 0,11-4 0 16,8-6-4-16,2-11-4 15,9 3-24-15,-13-16-8 16,6-1 1-1,-14-11-6-15</inkml:trace>
  <inkml:trace contextRef="#ctx0" brushRef="#br0" timeOffset="66212.25">5617 7250 101 0,'6'-14'37'0,"-6"14"-1"16,0 0-4-16,14 19-26 0,-16 7-2 15,6 8-1 1,-2 5 0-16,2 4 0 0,0-3-2 15,0-2 1 1,-2-8-1-16,1-8 1 0,-3-10-2 16,0-12 1-16,0 0-1 0,-19-18-1 15,5 0 1 1,-6-4-2-16,-3-1 1 15,-5 4-1-15,1 7 1 16,0 5-1-16,0 9 2 0,2 8-1 16,3 7 2-1,8 5 0-15,8 2 0 16,8 3 0-1,9-4 0-15,9-1 0 0,8-3-1 0,6-5-1 16,9 3-9-16,-4-14-24 16,15 1-2-1,-7-9-4-15,1-1-3 0</inkml:trace>
  <inkml:trace contextRef="#ctx0" brushRef="#br0" timeOffset="66782.25">6381 7332 91 0,'0'0'38'15,"12"18"-2"1,-19-4 1-16,12 15-28 0,-10 2-3 15,4 8 0 1,-4-2-2-16,5-2 0 0,-3-6-1 16,3-5-1-16,0-10-1 15,0-14 0-15,0 0 0 16,0 0 0-16,0-29 0 15,-2-1-1-15,0-10 0 16,-2-7-1-16,3-5 1 16,2-2-1-16,4 0 1 15,4 4-1-15,10 8 1 16,10 8 0-1,10 11 0-15,8 8-1 0,4 12 1 16,4 9 0-16,0 11-1 0,-5 6 1 16,-10 7-1-1,-10 4 0-15,-21 2 1 0,-15 1-1 16,-16-1 0-1,-16-3 1-15,-10-4-1 0,-4-2 1 16,2-7 0 0,1-3-1-16,10-2 1 0,14 0 0 15,12 1 0-15,16-1 0 0,11 1 0 16,12 1 1-1,5-2 0-15,7 3 0 16,-1-4-1-16,-1-1 0 16,1-5-2-16,-4-7-3 0,13 5-21 15,-16-17-12 1,11 0 0-16,-8-9-5 15,6 0-1-15</inkml:trace>
  <inkml:trace contextRef="#ctx0" brushRef="#br0" timeOffset="66962.25">7175 7372 105 0,'13'3'40'0,"-13"-3"-4"0,6 18-1 0,-15 2-31 16,1 7-2-1,-3 5-2-15,2 2 0 0,4 1-4 16,-1-8-9-16,18 2-21 15,-5-14-3-15,14-6-2 16,-3-12-3-16</inkml:trace>
  <inkml:trace contextRef="#ctx0" brushRef="#br0" timeOffset="67202.25">7444 7270 96 0,'0'0'39'0,"10"11"-2"15,-15 1-4-15,5 24-27 16,-10 3 0-16,5 10-1 15,-5 1-1-15,3 4-1 0,1-3-2 16,3-8 1 0,3-6-2-16,1-13-1 15,5-11-1-15,-6-13-3 16,19-3-4-16,-16-20-24 0,15-7-3 15,-12-13-2 1,5 0-3-16</inkml:trace>
  <inkml:trace contextRef="#ctx0" brushRef="#br0" timeOffset="67452.25">7476 7277 87 0,'3'-16'37'15,"16"16"-2"1,3 0 0-16,21 13-26 0,-6 5-3 16,10 10-1-16,5 3-1 15,3 6-1-15,-7 2 0 16,-5 2-1-1,-16-1-1-15,-10-2 1 0,-17-4-1 16,-15 0 0-16,-17-2-3 0,-22-7-10 16,-4 6-25-1,-13-9-2-15,1-6-5 0,-6-6-3 16</inkml:trace>
  <inkml:trace contextRef="#ctx0" brushRef="#br0" timeOffset="70694.26">7874 6981 69 0,'-6'-18'36'16,"9"5"-1"-16,-8-5-1 15,5 18-21-15,6-14-4 0,-6 14-4 16,23 19 1 0,0 11-4-16,5 13 2 15,10 17-2-15,9 15 0 16,8 11 1-16,6 3-1 0,4 7-1 15,-7 0 0 1,0-2-1-16,-4-8 1 16,-7-7-2-16,-6-10-1 0,-12-12-2 15,0-4-5-15,-19-19-25 16,9-8-4-16,-19-26-2 15,10-2-4 1</inkml:trace>
  <inkml:trace contextRef="#ctx0" brushRef="#br0" timeOffset="71064.26">8803 7417 52 0,'12'-14'39'16,"-12"-2"-4"-16,0 16-1 15,-19-19-19-15,19 19-3 0,-33 11-3 16,12 7-3 0,-6 5-2-16,1 9-1 0,-1 1 0 15,7 6-1-15,5 0-1 0,15 1 0 16,11-5-1-1,16-5 2-15,14-9-1 16,7-10 0-16,7-11 0 16,2-7 1-16,-3-11-1 0,-9-11 1 15,-13-9-1 1,-15-3-1-16,-21-5 1 15,-16 2-1-15,-12 5-1 16,-8 3-2-16,0 14-2 0,-4-2-10 16,15 22-22-16,-1-4 0 15,30 6-4 1,-8 13-3-16</inkml:trace>
  <inkml:trace contextRef="#ctx0" brushRef="#br0" timeOffset="71364.26">9095 7375 71 0,'15'0'39'15,"-15"0"-2"-15,0 0-3 16,0 0-20-16,10 18-4 0,-11-1-4 16,7 11-1-1,-5 1-2-15,5 3 0 0,-3 0-1 16,4-5 0-1,-3-4-1-15,2-7 0 0,-6-16-1 16,0 0 1 0,16-5-1-16,-8-13 0 0,5-9 0 15,2-3 0-15,8-4-1 16,0-1 0-16,8 1-1 15,-2 2-2-15,4 13-2 16,-11-6-13-16,11 17-18 16,-12-2-1-16,3 10-5 15,-24 0-2-15</inkml:trace>
  <inkml:trace contextRef="#ctx0" brushRef="#br0" timeOffset="71654.26">9656 7407 81 0,'0'0'38'15,"0"0"-1"-15,-14 19-4 0,19 7-19 16,-10-2-8-1,4 6-1-15,-3 2 0 0,3 1-1 16,1-4-2-16,3-1-1 16,2-8-3-16,-1-9-3 15,15 5-19-15,-19-16-14 0,31-14 0 16,-11-6-5-1,6-1-3-15</inkml:trace>
  <inkml:trace contextRef="#ctx0" brushRef="#br0" timeOffset="72084.26">10299 7506 43 0,'14'-2'37'15,"-1"2"1"1,-13 0-4-16,15-4-14 0,-19-10-9 15,4 14-2-15,4-18-3 16,-4 18-2-16,-4-24-1 16,-2 11-1-16,-3-4 0 0,-4 2 0 15,-6 2 0 1,-2 2-1-16,-3 5 0 0,-5 5 0 15,0 4 0 1,-3 8-1-16,0 5 0 0,2 5 0 16,4 2 0-1,4 1 0-15,9 2 0 0,6-4 1 16,10 2-1-1,12-4 0-15,11 2 0 0,14 2 1 16,4 3-1-16,5 2 1 0,2 5 0 16,1 4 0-1,-11 3 0-15,-7 4 0 16,-13-2 0-16,-17-2 0 15,-17-7 1-15,-14-5-1 0,-15-10-1 16,-11-8 0 0,2-9-2-16,-2-12-5 15,16 1-16-15,1-19-15 0,28-1-2 16,10-10-3-16,24 2-2 15</inkml:trace>
  <inkml:trace contextRef="#ctx0" brushRef="#br0" timeOffset="73304.26">10662 7439 65 0,'0'0'38'0,"5"-13"-3"0,-5 13 1 15,0 0-25 1,-7 19-2-16,-1 1-4 0,7 9-1 15,-1 1 0 1,5 9-1-16,6 0 0 0,8-3-1 16,3-5 0-1,10-7-1-15,4-12 0 0,4-8 0 16,1-9 0-1,0-11-1-15,-4-7 1 0,-1-5-2 16,-7-3 1-16,-5-2-1 16,-5 3 1-1,-8 1 0-15,-3 7 0 0,-2 2 0 0,-3 9 0 16,-1 11 0-1,0 0 0-15,11 11 0 16,-8 7 1-16,3 6-1 16,-4 5 1-16,0 1 0 15,4 0-1-15,-3 0 1 0,-7-7 0 16,5-3 0-1,-1-20 0-15,7 13 0 0,6-19-1 16,4-8 0-16,0-7 0 16,4-7 0-16,7-2 0 15,-2-4-1 1,4 3 0-16,-5 3-1 0,-1 7 1 15,-3 6 0-15,-4 11 0 16,-1 8 0-16,-3 11 0 16,-3 6 0-16,0 7 0 0,-2 8 1 15,0 0 0 1,0 2 1-16,2-4-1 0,5-4 0 15,5-5-1 1,7-9 2-16,11-6-1 0,7-11 0 16,8-8 1-1,7-4-2-15,0-7 1 0,-3-2 0 16,-5-3 1-1,-7-3-2-15,-10-1 1 0,-12 0 0 16,-16 0 0-16,-11 1 0 0,-11 1 0 16,-7 4 0-1,-5 6-1-15,-7 5 1 16,-3 11 0-16,-3 9-1 15,0 12 1-15,3 7 0 16,7 6 0-16,5 7 0 16,4 1 0-16,12-2 1 15,8-5-1-15,11-3 0 0,7-10 1 16,8-8-1-1,7-11 1-15,4-9-1 0,4-5 0 16,1-5 0 0,-7-3 1-16,-3 1-1 0,-8 2 0 15,-4 4-1 1,-4 8 1-16,-15 5 0 0,11 13 0 15,-10 4 0 1,3 5 0-16,2 4 0 0,9-1 0 16,4 1 0-16,7-6 1 0,10-3-1 15,3-9 1 1,10-8-1-16,12-10-1 0,3-8 2 15,3-9-2 1,-2-7 2-16,-5-6-2 0,-9-4 1 16,-6-2 0-1,-15-4 0-15,-15 2 0 0,-15-1 0 16,-13 1 0-1,-13 2 0-15,-8 3 0 16,-7 6-1-16,-9 3 1 0,0 11-1 16,-1 10 1-16,1 16-1 15,10 15 0-15,2 15 1 16,10 13-1-1,8 8 1-15,15 9-1 0,7 4 2 16,13 0 0-16,12-3-1 16,5-8 1-16,3-7-3 15,10 1-10-15,-16-18-24 0,9-11-3 16,-3-17-6-1,-6-19-2-15</inkml:trace>
  <inkml:trace contextRef="#ctx0" brushRef="#br0" timeOffset="73794.26">13425 7402 66 0,'-8'-15'38'0,"8"15"-1"0,-21-5-2 16,15 20-24 0,-5 10-5-16,5 16-2 0,-6 8 0 15,5 12-1 1,-4-1 1-16,8 5-2 0,-1-6-1 15,3-6 0 1,3-10-2-16,0-11-3 0,8-4-10 16,-10-28-21-16,15-5-3 15,-16-21-2-15,2-9-2 16</inkml:trace>
  <inkml:trace contextRef="#ctx0" brushRef="#br0" timeOffset="74114.26">13205 7361 92 0,'13'-37'39'0,"22"9"-4"31,10-4 0-31,16 15-31 0,3 8-2 16,9 11-1-16,3 11 0 0,2 8 0 16,-9 8 0-16,-10 8 0 15,-17 3-1 1,-20 1 0-16,-19-1 0 15,-21-1 0-15,-19-5 0 0,-14-5 0 16,-10-4 0-16,-7-3 1 16,0 3-1-16,9-1-1 15,14 2 2-15,23 0-1 0,17 2 1 16,21 0-1-1,15-1 1-15,13-3-1 0,12-6 1 16,4-3-2 0,2-5-2-16,-13-17-16 0,8 4-18 15,-19-14-1 1,0-2-4-16,-12-11-3 0</inkml:trace>
  <inkml:trace contextRef="#ctx0" brushRef="#br0" timeOffset="74334.26">14040 7514 79 0,'18'-2'41'0,"-5"2"-4"16,0 15 0-16,-13-3-32 0,3 22-2 16,-9 6-1-1,1 5-1-15,-4 3 0 16,3-2-2-16,3-3-2 15,-2-15-12-15,13 0-20 0,-8-28-3 16,20 3-3-16,-4-22-2 16</inkml:trace>
  <inkml:trace contextRef="#ctx0" brushRef="#br0" timeOffset="74534.26">14272 7448 84 0,'0'0'39'0,"23"13"-2"0,-23-2-1 16,0 12-31-1,0 9-1-15,-1 9-2 0,-3 5 1 16,6 4-1 0,-1-1 0-16,3-4-2 0,1-4-1 15,3-11-2 1,3-5-2-16,-11-25-8 0,20 4-24 15,-19-24 0 1,5-8-2-16,-10-15-3 0</inkml:trace>
  <inkml:trace contextRef="#ctx0" brushRef="#br0" timeOffset="74774.26">14337 7404 71 0,'24'-2'37'0,"5"2"-2"16,19 14-1-16,-3 1-28 15,17 9-2-15,-1 6 1 0,2 8-2 16,-6 7 1-1,-3 2-1-15,-21 2 0 16,-18 1-1-16,-25-3 0 0,-27-2-3 16,-23 5-6-16,-33-9-29 15,-4-5-1-15,-15-10-6 16,2-13-6-1</inkml:trace>
  <inkml:trace contextRef="#ctx0" brushRef="#br0" timeOffset="81605.27">1786 4759 36 0,'-12'-9'36'15,"12"9"1"-15,0 0-3 16,-17-19-16-16,17 19-5 15,0 0-7-15,0 0 0 0,6-11-1 16,-6 11-2 0,0 0 0-16,0 0 0 15,18-11-1-15,6 9 0 16,15-3-2-16,14 2 0 0,15-4 0 15,19 1 2 1,16 0-2-16,5 0 1 16,0 2-1-16,-9 0 1 0,-14 1 0 15,-14 1 0-15,-16 2-1 16,-20 0-1-16,-17 1 0 15,-18-1 0 1,-13 0-1-16,-19-1 0 0,-12 2 0 16,-19-1-1-16,-12 4 0 15,-10 0 0-15,-15 3 3 16,-1 1-3-1,2 3 2-15,11 0 1 0,12-2 1 16,16 0 2-16,12-3-1 0,15 0 1 16,17-3-2-1,16-3 1-15,0 0-1 0,19-3 0 16,6-2 0-1,2 1 0-15,17-3-2 0,11 0-1 16,11 0 1 0,11-1 1-16,16 0-1 0,-2 2 1 15,2 1 0-15,-8 0-1 0,-14 4 2 16,-15 0-1-1,-23 3 1-15,-33-2-1 16,-11 4-1-16,-29-1 0 16,-20 0 0-16,-12 0 0 0,-16 0 1 15,-9-1 0 1,-5 0 1-16,-1 1-1 15,4-2 0-15,13 0 1 16,12-2 0-16,17 2 0 16,13-3 0-16,20-1-1 0,11 0 1 15,13 3 0 1,20-6-1-16,-1-1 1 0,11 5-2 15,4-2 2-15,15 2-3 16,8-2 1-16,7 1 0 16,6 1 0-1,6 1-1-15,-1 3 2 0,-5-2-1 31,-10 1-1-31,-13 2 3 0,-19 1-2 0,-15 0 1 16,-13-4-1-16,-21 9 0 0,-12-5 0 16,-13-1-1-1,-12 2 4-15,-12-1-2 0,-6-1 1 16,-10 1-1-1,-5 0 1-15,3 1-1 0,5-1 1 16,10 0-1 0,13 0 0-16,11-1-1 0,18-2 2 15,31-1-1-15,21 2 1 16,24-5 0-16,25-1-1 15,15-4 1-15,15 0 0 16,12-2-1-16,3-1 2 16,-8 0-2-16,-6 3 1 15,-22-1-1-15,-19 4 1 16,-21 0 0-16,-21 3-1 15,-18 2 0-15,-41-4-1 16,-13 6 0-16,-18-5 0 16,-13 1 2-16,-12 1-1 0,-3-1 0 15,-3 5 1 1,5 2-1-16,11-2 0 0,17 1 1 15,17 2-2 1,25-1 1-16,28-5-1 0,29 9 2 16,31-9-1-16,29-1 0 15,14-1 0-15,9 2 0 16,5-1-1-1,-6 1 0-15,-22-1-5 0,-11 5-28 16,-35-5-2-16,-19 1-5 0,-24 0-4 16</inkml:trace>
  <inkml:trace contextRef="#ctx0" brushRef="#br0" timeOffset="85546.28">2442 4808 19 0,'-11'-12'35'15,"11"12"-2"-15,-5-11-5 16,5 11-9-16,0 0-6 16,0 0-4-16,-4-15-2 15,4 15 0-15,-12-9-2 16,12 9-1-16,-12-8-1 15,12 8 1-15,-12-5-2 16,12 5 2-16,0 0-2 16,0 0-1-16,4 15 0 0,2-2 1 15,-2 3-2 1,2 3 1-16,0 7-1 0,-1 3 1 15,1 4-1 1,-3 6 0-16,0 3 0 0,1 5 0 16,2 4 0-1,5 5 1-15,-1 5-2 0,4 4 2 16,4 4 0-1,1 4 0-15,2 0 0 0,-1 4 0 16,-2 3 0-16,0 2 0 16,0 1 0-16,-3 2-1 15,-1 1 1-15,-1 3-1 0,-2 3 1 16,2 1-1-1,-1 3 0-15,2 2 1 16,-3 6-1-16,2 2 0 16,1 2 0-16,-2 5 1 0,3 1-1 15,-2 1 1-15,1-1-1 16,-1 1 1-1,1-2-1-15,0 0 0 0,-2-3 0 16,2 1 0-16,-3 0-1 16,-2 0 1-16,6-1 0 15,-1 0-2 1,0-1 2-16,0 3-1 0,2-1 1 15,-2 3-1-15,2-2 1 16,-1 1-1-16,-1-1 1 16,-2-2 2-16,3 1-2 0,0-6 1 15,1-2-1 1,0-4 1-16,3-6-1 0,-1-4 1 15,2-6-1 1,-2-5 1-16,1-6-1 0,-1-8 1 16,-4-7 0-1,1-8-1-15,-4-7 1 0,-1-8 0 16,-1-6 0-1,-2-7-1-15,-1-8 0 0,-6-13 0 16,15 8 0 0,-15-8 1-16,17-20-1 0,-4 3 0 15,-2-5 1-15,-2-4-2 16,2-3 0-16,-4-3 0 15,-1-3 0-15,-4-2 1 0,-1-1 0 16,0 1 0 0,1-3 0-16,0 0 1 15,0 1 1-15,6 2 0 16,-1 6-1-16,5 5 1 0,2 9-1 15,0 9 0-15,3 12 0 16,2 11 0 0,1 13-1-16,-1 11 0 0,-1 8 0 15,0 8 1-15,-3 0-1 16,-6 1 1-16,-4-3-1 15,-7-7 1 1,-9-7-1-16,-7-9 1 0,-10-8 0 16,-6-11-1-16,-11-7 0 15,-4-8 0-15,-2-4 0 16,-2-6 0-16,5-2-1 0,1 1 1 15,8-1-1 1,5 4 0-16,10 1 1 0,5 3-1 16,7 2 0-1,12 6 0-15,-15-4 0 0,15 4 0 16,0 0 0-1,-11-4-1-15,11 4 0 0,0 0 0 16,0 0-1 0,-10 1-1-16,10-1-2 0,0 0-5 15,3 11-24-15,-3-11 0 0,0 0-3 16,16 12-2-1</inkml:trace>
  <inkml:trace contextRef="#ctx0" brushRef="#br0" timeOffset="87357.28">3877 10859 86 0,'3'-15'34'0,"-3"15"-2"15,9-17-1-15,-9 17-25 16,0 0 1 0,17 12-3-16,-17-12 1 0,12 29-2 15,-5-5 0-15,6 7 0 16,-1 1 0-16,5 10-1 15,1 8-2-15,4 11 1 0,6 5-1 16,3 8 1 0,4 7 0-16,7 7 0 0,5 6-1 15,7 3 1 1,11 6-1-16,7 3 0 0,15-1 0 15,14 2 1 1,16 1-1-16,16-2 0 0,17-1 0 16,20 2 0-1,13-5 1-15,16-2-1 0,17-4 0 16,14-3-1-16,13-2 1 0,12-4-1 15,15-7 1 1,8-7-1-16,10-6 0 16,4-7 0-16,5-6 0 15,0-3 0-15,-1-9 0 0,-3-5 1 16,-4-9-1-1,-1-9 0-15,-5-8 0 16,-3-5 1-16,-4-8-1 16,0-8 1-16,-4-7 0 0,-4-6 0 15,-9-5 0-15,-11-5 0 16,-11-5 0-1,-13-6 0-15,-13-8 0 0,-16-3 1 16,-15-6-1-16,-15-4 0 16,-10-9 0-16,-8 0 0 15,-5-6 1-15,-10-1 0 16,-8 2 1-16,-6 1-2 0,-10 2 0 15,-5 5 0 1,-10 4 0-16,-10 3 0 16,-9 3-1-16,-9 3 1 0,-5-3-1 15,-8 4 0-15,-6 1 2 16,-6 2-1-16,-1 1 0 15,-9 6 1 1,-2 4-1-16,-4 4-1 0,-4 8 1 16,-1 3 0-1,-3 9-2-15,-1 2-2 0,1 13-4 16,-16 4-27-1,21-6-1-15,-21 6-5 0,16 1-4 16</inkml:trace>
  <inkml:trace contextRef="#ctx0" brushRef="#br0" timeOffset="87837.28">15215 10415 66 0,'0'0'38'0,"0"0"-3"0,2 37-1 0,-3 1-30 0,0 20 0 0,-5 15-2 0,-1 17 0 0,-3 17 1 0,1 10 0 0,0 1-1 0,-2 0 1 0,4-9-1 16,5-12 0-16,1-13-1 0,4-17 0 0,7-25-1 0,1-21-2 0,6-16-4 0,-3-25-4 0,9-8-11 0,-12-33-13 16,2-15-4-16,-7-24-1 0,1-10-1 0,-11-18 28 0</inkml:trace>
  <inkml:trace contextRef="#ctx0" brushRef="#br0" timeOffset="88158.28">15235 10699 18 0,'-13'-102'35'16,"-1"12"1"-16,6 19-1 15,-4 13-2-15,14 22-19 16,3 1-6-16,16 13-4 16,7 2 0-16,15 8-2 15,7 2 2-15,15 6-2 16,5-3 1-16,11 5-1 15,0 1 0 1,1 3 0-16,-3 4-1 0,-4 5 0 16,-6 9 0-16,-10 9-1 0,-9 11 0 15,-9 9 1 1,-9 11-2-16,-11 8 1 0,-13 13 1 15,-6 7-1 1,-10 8 1-16,-8 9 0 0,-5 7 0 16,-3-2-1-1,1 2 1-15,1-1-2 0,5-7-1 16,3-11-1-1,8-4-3-15,-10-28-18 0,9-9-12 16,-14-23-1 0,-4-12-4-16,-15-19-2 0</inkml:trace>
  <inkml:trace contextRef="#ctx0" brushRef="#br0" timeOffset="88368.28">15166 11525 86 0,'0'0'40'15,"0"0"-5"1,16 1 1-16,26 3-34 15,9 6-1-15,9 1 0 0,11 3-1 16,15 1 1-16,6 1-1 16,1 0-1-16,-11-6-25 15,-8 4-9 1,-12-13-2-16,-26-10-6 0,-27-9-3 15</inkml:trace>
  <inkml:trace contextRef="#ctx0" brushRef="#br0" timeOffset="94338.29">3576 10713 59 0,'-21'-1'34'0,"6"2"-1"0,0-2-2 16,15 1-14-1,0 0-6-15,4 19-3 0,13-11-2 16,18 3-2-16,12-4-1 15,19 3 1-15,16-7-1 16,10 1 0-16,7-6 0 0,2 1-1 16,-5-3 0-1,-8-3 0-15,-16 0 0 16,-16 1-1-16,-22-1-1 15,-19 1-1-15,-15 6 0 0,-31-12-1 16,-14 5 1 0,-15 2-1-16,-12-1 1 15,-13 1 0-15,-5 1 0 0,-3 2 0 16,6 2 1-1,9 1 0-15,13 0 0 0,16 4 0 16,18 0 1 0,21 3-1-16,10-8 0 0,33 18 0 15,8-8 0-15,8 1 1 16,7-1-1-16,4-2 0 15,-7 0 0-15,-6-3 0 0,-12 0-1 16,-16-3 1 0,-19-2-1-16,-18-3-1 0,-15 1 0 15,-19-4 0 1,-8-1 0-16,-10-1 1 0,-2-1 0 15,-1 1 0 1,8 2 0-16,12 1 2 0,14 1 0 16,22 3 0-1,17 1 0-15,32 5 0 0,17-1 1 16,18 0 0-16,7 2 0 0,2-2-1 15,-2 1-2 1,-14-1-2-16,-13 9-23 16,-29-10-7-16,-18-3-2 15,-11 4-5-15,-11 5-2 16</inkml:trace>
  <inkml:trace contextRef="#ctx0" brushRef="#br0" timeOffset="99759.3">5294 1796 71 0,'-7'-24'33'16,"6"8"0"-16,-12-5-2 15,14 5-15-15,-12 2-6 16,11 14-3-16,0 0-2 15,4 15-1-15,3 15 0 16,9 15-2-16,-3 12-1 0,4 10 1 16,-3-1 0-1,3-1 0-15,-4-9 0 0,-4-6 0 16,-2-14 1-1,0-11 0-15,-7-25 0 0,0 0-1 16,11-5-2 0,-10-20 2-16,-2-10-3 0,-2-14 2 15,-3-6-2-15,-2-8 0 0,-6-2 0 16,2-4 0-1,-3 6 1-15,5 7 0 16,0 16 0-16,7 22-1 16,3 18 0-16,10 13 0 0,7 24-1 15,0 19 2 1,8 12 0-16,1 5 0 15,4-2 1-15,1-8-1 16,1-9 1-16,3-9 1 0,1-19 0 16,-1-17 0-16,0-14-3 15,-1-15 2 1,-3-16-2-16,-3-15 1 0,-8-13 0 15,-7-7 0-15,-7-7 0 16,-6-2-1-16,-3 7 0 16,-6 10-2-1,2 21-4-15,-9 12-22 0,16 30-7 16,0 0-1-1,0 0-3-15,3 32-5 0</inkml:trace>
  <inkml:trace contextRef="#ctx0" brushRef="#br0" timeOffset="100099.3">6110 1785 49 0,'26'-1'37'0,"-17"-11"-2"0,4-4-2 15,-20-8-6-15,7-3-12 16,-20-11-6-16,4 2-2 15,16 36-1-15,-53-71-4 0,22 50 0 16,0 17 0 0,-4 15-1-16,4 17-1 15,3 16-1-15,3 12 1 16,6 12-1-16,6 6 3 0,10-5-2 15,10-6 1 1,14-7 3-16,14-9-2 16,16-9 1-16,5-9-1 0,6-15-1 15,3-7-2 1,-3-1-5-16,-16-13-27 0,-2 4-5 15,-24-11-2 1,-9 6-4-16</inkml:trace>
  <inkml:trace contextRef="#ctx0" brushRef="#br0" timeOffset="100479.3">6376 2108 39 0,'0'0'33'15,"0"0"-1"-15,6-13-4 0,6 12 0 16,-10-11-9 0,19 10-4-16,-5-9-10 15,12 3 0-15,0-2-1 0,6 3-2 0,-1 1 0 16,1 6-1-1,-4 2 0-15,-1 6-1 16,-8 5 2-16,-11 4-2 16,-6 5 2-16,-9 1-2 15,-10 0 1-15,-9 1-1 16,-7 0 2-16,-9 3-2 15,0-3-1 1,2 2 1-16,5-2 0 0,15 0-2 0,12-1 3 16,18 1-2-16,15-5 2 15,15-1-2 1,8-3 2-16,7-5-4 0,2 9-10 15,-13-18-19-15,5 0-5 16,-17-14-3-16,-6-7-5 16</inkml:trace>
  <inkml:trace contextRef="#ctx0" brushRef="#br0" timeOffset="101139.3">8453 1353 110 0,'0'0'37'0,"0"0"-2"15,0 0-4-15,5 51-25 16,-1 6-6-16,3 11 2 16,-3 2-3-16,5 0 5 0,0-8-5 15,-1-10 3 1,-1-18-1-16,0-12 2 0,-7-22-1 15,13 7 0 1,-9-22 0-16,-1-9 0 0,-4-19 0 16,-4-16-1-1,-1-5 3-15,-2-9-3 0,1 6 2 16,0 4-3-1,1 14 3-15,6 49-6 0,4-21 3 16,9 54-1-16,7 18-2 16,4 19 1-16,8-1-2 15,2 14 3-15,5-4-2 0,-3-8 5 16,-2-12-3-1,-3-16 1-15,-2-13-1 16,-3-15 2-16,-4-14 0 16,-2-18-1-16,-4-11 2 0,2-15-1 15,-6-18 0-15,0-11 0 16,-5-9 1-1,-5-5-3-15,-1 8 2 0,-6 3-4 16,0 10-1-16,-8 11-27 16,13 54 0-16,-13-56-7 15,13 56-2 1,0 0-3-16</inkml:trace>
  <inkml:trace contextRef="#ctx0" brushRef="#br0" timeOffset="101679.3">9317 1261 79 0,'0'0'38'0,"0"0"-3"16,51-2 0-16,-51 2-13 15,0 0-12-15,18-54-2 16,-18 54-3 0,-15-52-1-16,15 52-3 0,0 0 0 15,-63-57 0 1,63 57-1-16,-68 28 0 0,26 20 0 15,0 18-4 1,2 15 3-16,8 10 0 0,8 4 0 16,16-3-1-16,14-3 2 0,17-15 0 15,22-17 1 1,17-15 0-16,11-12 0 0,-1-11 0 15,1-7-1 1,-8-6-2-16,-15-5-5 0,-1 8-22 16,-30-9-7-1,-6 7-1-15,-13-7-5 0</inkml:trace>
  <inkml:trace contextRef="#ctx0" brushRef="#br0" timeOffset="102079.3">9628 1980 67 0,'20'-7'37'16,"-12"-5"-4"-16,7 8 0 0,-5-8-11 0,12 15-11 15,-7-3-4-15,8 6-3 16,-1 1-2-1,0 6 0-15,-4 2-2 0,-3 2 1 16,-10 1-1-16,-9 2-1 16,-9-1 1-16,-4-1-1 15,-8-1 2 1,-1-1-2-16,2 0 3 0,6 0-3 15,10 0 2 1,10 2-1-16,12 0 2 0,12 4-1 16,7-1 0-16,2 1 0 0,-2-1 1 15,-4 4-1 1,-12-4 0-16,-13-1-2 0,-16-3 2 15,-15-5-4 1,-14 1 1-16,-6-3-7 16,2 8-22-16,-3-12-7 15,17 7-2-15,7-5-3 0</inkml:trace>
  <inkml:trace contextRef="#ctx0" brushRef="#br0" timeOffset="103010.3">11973 3341 95 0,'21'9'35'0,"-10"12"-4"16,6 21 0-16,-7 3-27 16,-1 14 0-16,-6 4-2 15,2 0 1 1,-4-6 0-16,-1-8 1 0,-1-17-1 15,1-10 1-15,0-22 0 16,0 0-1-16,4-16 0 16,-2-11 0-1,1-14 0-15,0-10-2 0,-6-8 0 16,3-4-1-16,-2 4 1 0,0 4-1 15,-1 8 0 1,5 15 0-16,-2 32-1 0,0 0 1 16,24 44-1-1,-8 7 1-15,3 10-1 0,5 7 1 16,3 3-1-1,2-2 0-15,-1-10 1 0,2-14 0 16,-1-13 0 0,4-11 1-16,1-13 0 0,3-13-1 15,-1-11 1-15,-1-12 1 16,-2-17-2-16,-5-8 1 15,-6-11 0-15,-7 2-1 0,-9 2-1 16,-9 7-3 0,-1 20-7-16,-16 0-22 15,20 33-4-15,-21-16-3 16,19 27-3-16</inkml:trace>
  <inkml:trace contextRef="#ctx0" brushRef="#br0" timeOffset="103740.3">13120 3578 89 0,'23'7'37'15,"-23"-7"-2"-15,18-12-1 0,-25-11-21 16,4 5-4-16,-16-11-3 0,-3 1-1 15,-14-5-2 1,-2 4-1-16,-7 5 0 0,-3 10-1 16,-1 18-1-1,2 17 1-15,8 14-2 0,9 14 1 16,9 10 0-1,15 7 0-15,13 4 0 0,14-1 1 16,13-7-1 0,12-8 0-16,4-7 1 0,6-10-2 15,3-5-1-15,-9-10-6 16,3 0-23-16,-19-19-6 15,-3 5-1-15,-18-15-4 16</inkml:trace>
  <inkml:trace contextRef="#ctx0" brushRef="#br0" timeOffset="104010.3">13364 4033 71 0,'26'-3'32'16,"-13"-6"0"-16,6 13-2 0,-19-4-11 15,13 8-10 1,-17 3-4-16,6 10-1 0,-4-1 0 16,8 7 1-1,4-4 0-15,7 3 0 0,7-5-1 16,6 0-1-16,7-5 0 0,7-4-2 15,2-2-3 1,-3-5-3-16,7 9-11 0,-16-20-19 16,4 6-2-1,-13-16-3-15,0 7-1 0</inkml:trace>
  <inkml:trace contextRef="#ctx0" brushRef="#br0" timeOffset="104220.3">13875 4071 88 0,'-11'16'37'0,"9"13"-2"16,-13 4-1-16,9 16-27 15,-7 7-2-15,2 8-1 16,0 3-4-16,0-3-8 16,15 1-28-16,-4-18-1 15,4-15-4 1</inkml:trace>
  <inkml:trace contextRef="#ctx0" brushRef="#br0" timeOffset="173309.4">7467 12967 101 0,'0'0'40'0,"0"0"-3"0,17 31-1 15,-17-4-30 1,2 20-1-16,-5 10-1 0,1 14-1 15,-2 11-1 1,3 4 0-16,2 0-1 0,4-3 0 16,4-7-1-1,2-10-1-15,2-11-2 0,-3-17-1 16,3-10-7-16,-13-28-25 15,-13-12 0-15,-6-26-4 16,-5-10-1 0</inkml:trace>
  <inkml:trace contextRef="#ctx0" brushRef="#br0" timeOffset="173539.4">7218 13116 96 0,'7'-58'37'0,"10"-3"-3"16,24 8 1 0,3 1-28-16,26 12-1 0,5 6-2 15,11 16-1 1,3 9-1-16,2 20 0 0,-8 12 0 15,-12 14-1-15,-15 6 1 0,-25 7-1 16,-26 3 0 0,-25-2 0-16,-30-2 0 15,-17-7-1-15,-19-3 0 16,-8-10-5-16,10 4-28 15,3-16-4-15,24-7-3 16,21-14-3-16</inkml:trace>
  <inkml:trace contextRef="#ctx0" brushRef="#br0" timeOffset="174009.4">8290 12482 94 0,'-15'-5'39'15,"15"5"-4"-15,-13 37 2 0,0 0-29 16,8 23-1-1,-7 8-1-15,1 15-2 0,-1 2 0 16,2 4-2 0,0-7 0-16,3-9-1 0,0-14 0 15,4-18 0 1,0-15 0-16,3-26-1 15,0 0 1-15,21-23 0 0,-5-14-1 16,5-7 0-16,1-4 1 16,7 0-2-16,2 3 1 15,4 7 0 1,3 14-1-16,-1 15 1 0,3 18 0 15,-1 12 0-15,0 10 0 16,-6 10 0-16,-3 4 0 16,-8 1 0-1,-6 0 0-15,-4-6-1 0,-7-8 0 16,-5-6-2-16,1-2-5 0,-12-19-25 15,11-5-6 1,0 0 0-16,9-16-4 0</inkml:trace>
  <inkml:trace contextRef="#ctx0" brushRef="#br0" timeOffset="174389.4">8812 13003 108 0,'0'0'37'0,"18"1"0"15,-18-1-2-15,4 25-28 16,-13-6-3-1,1 9-2-15,0 0 0 0,3 0-2 0,4-3 1 16,12-7-2 0,9-10 1-16,8-8 0 15,7-10 0-15,6-9 0 16,4-9 0-16,-1-4 1 15,1-3-1-15,-9 1 1 0,-8 4-1 16,-8 6 1 0,-2 9 0-16,-18 15 0 0,13 10 0 15,-14 19 0-15,-3 12 1 16,1 15-1-16,-3 10 1 15,5 10-1 1,-2 4 1-16,6 0-1 0,-3-4-1 16,3-9 1-16,-2-7-2 15,0-11-1-15,1-7-5 16,-18-25-18-16,11 0-14 0,-8-19-2 15,13 2-2 1,-13-27-7-16</inkml:trace>
  <inkml:trace contextRef="#ctx0" brushRef="#br0" timeOffset="174779.4">9905 12848 93 0,'-36'-26'38'16,"-16"0"-4"-16,-1 13 2 16,-15-1-31-16,6 14-1 0,-3 4-1 15,7 9 0 1,10 7-1-16,15 4 1 15,19 1-1-15,23 4 1 0,17-1-1 16,20 1 0-16,13 1 0 16,12 2-1-16,3 2 1 31,-3 4-2-31,-8 0 1 0,-15 2 0 0,-20-2 0 15,-16 3-1-15,-19-4 0 16,-15-2 1-16,-14-9 0 16,-11-3-1-1,-3-5-3-15,-4-12-8 0,15 6-26 16,4-15-1-16,21 1-4 0,8-8-3 15</inkml:trace>
  <inkml:trace contextRef="#ctx0" brushRef="#br0" timeOffset="174919.4">10149 13339 96 0,'20'4'40'16,"2"4"-3"-16,-11-4-6 0,-11-4-57 15,0 0-8-15,0 0-6 16,0 0-5-16</inkml:trace>
  <inkml:trace contextRef="#ctx0" brushRef="#br0" timeOffset="175759.41">4782 14090 104 0,'23'-7'39'16,"-23"7"-3"-1,26 1-1-15,-26 12-28 0,8 16-3 16,-4 10-2-16,-3 11 0 15,-4 3-1-15,0 6 1 16,-2-6-1 0,-4-6 1-16,4-10 0 0,-2-13-1 15,7-24 1-15,0 0-1 0,0-40 1 16,18-6-1-1,4-10 0-15,4-7-2 0,4-2 2 16,0 1-2 0,11 5 2-16,-12 8-1 0,8 14 0 15,-7 16 0 1</inkml:trace>
  <inkml:trace contextRef="#ctx0" brushRef="#br0" timeOffset="176639.41">8253 14052 102 0,'3'21'38'16,"-6"3"-1"-16,7 20-2 15,-12 6-29-15,6 14-2 0,-5 4 0 16,0 4-1 0,-1-5-2-16,2-6 1 15,1-11 0-15,0-12 0 0,-2-20 0 16,7-18 0-16,0 0 0 15,-7-40-1-15,6-10 1 16,0-12-1 0,1-11 0-16,2-4-1 0,5 0 1 15,5-2-1-15,6 8 1 16,6 10 0-16,8 16-2 15,8 12 2-15,10 9-2 0,10 6 2 16,2 3-3 0,-1 8 1-16,0 7-10 0,-17-11-26 15,3 4-2 1,-20-10-3-16,-16 3-4 0</inkml:trace>
  <inkml:trace contextRef="#ctx0" brushRef="#br0" timeOffset="177719.41">8964 14204 93 0,'16'-27'37'15,"3"16"-2"-15,2-8 0 16,20 11-25-16,-4-4-3 0,12 9-2 16,0 4-2-1,2 9-1-15,0 6-1 0,-3 9 0 16,-11 8 0-16,-10 7 0 15,-13 5-1-15,-11 2 1 16,-11 1 0-16,-6-5 0 16,-6-5 0-16,-8-9 0 15,1-10 0-15,-1-10 0 16,2-10-1-16,0-9 1 15,3-8-1-15,-4-4 0 0,-1-5 0 16,1 2-1 0,-2 2 1-16,-2 6-1 15,-1 9 1-15,0 12-1 0,4 9 0 16,0 9 1-16,6 7 0 15,4 6 0-15,10-2 0 16,9 2 0 0,12-7 0-16,16-7 1 0,12-9-1 15,11-8 0-15,10-8 0 16,2-6-1-16,-1-8 1 15,-4-6-1-15,-8-6 0 0,-11-3 0 16,-9-5 1 0,-8-2-1-16,-9 0 1 0,-1 2-1 15,-6 2 1 1,0 6 1-16,-1 7-1 0,1 12 1 15,-7 11 0 1,21 21 0-16,-15 8 0 0,2 8 0 16,-2 8 0-1,-1 4 0-15,0-2 0 0,-1-4 0 16,-4-11 1-16,1-8-1 31,8-13 0-31,1-11 0 0,4-11-1 0,7-15 0 16,5-14 1-16,4-6-1 15,5-5-1-15,0-5 1 0,-1 2-1 16,-1 6 0-1,2 8 0-15,-1 11-1 16,0 20 1-16,1 14 0 16,2 18 0-16,-3 14 0 0,0 8 0 15,-2 6 1-15,-7 5 0 16,-6-1-1-1,-6 0-2-15,-11-11-3 0,10-1-16 16,-15-25-16 0,13-6 1-16,-10-12-5 0,14-26-3 15</inkml:trace>
  <inkml:trace contextRef="#ctx0" brushRef="#br0" timeOffset="178089.41">10329 13990 77 0,'-5'-22'38'0,"10"9"-2"0,-5 13-2 16,0 0-17-16,11 7-12 0,3 25-1 16,-1 11-2-1,4 14 0-15,1 8-2 0,1 9 2 16,0-3-2-16,0-3 1 15,-3-8 0-15,-3-10 0 16,-3-14 0-16,-5-15 0 16,-5-21 0-16,0 0 0 15,-7-24 0-15,-9-2-1 16,-6-4 1-16,-8-2-2 15,-6 3 1-15,-3 10-1 16,-2 9 1 0,-1 13-1-16,3 9 1 0,6 11 0 15,8 7 0-15,12 5 0 0,19 3 0 16,13-4 1-1,19-5-2-15,12-7-2 0,18 1-11 16,-1-19-20 0,21-3-3-16,-10-16-3 0,-1 0-2 15</inkml:trace>
  <inkml:trace contextRef="#ctx0" brushRef="#br0" timeOffset="179070.41">10786 14376 92 0,'-14'-17'38'0,"14"17"-3"0,-16-14 0 0,16 14-28 15,-5 16-2 1,5 9-2-16,1 8-1 16,5 5-1-16,3 3 0 15,10 1 1-15,11-4-2 0,11-8 1 16,8-8 0-1,10-8-1-15,2-13 1 16,1-7 0-16,-3-10 0 0,-9-5-1 16,-17-8 1-16,-14-5-1 15,-19-4 1-15,-17-2-1 16,-17 0 0-1,-10 3 0-15,-7 1 0 0,-2 4 0 16,6 6-1-16,9 4 1 16,11 5 0-16,16 4-1 15,22 5 1-15,13 4-1 16,16 6 1-16,9 7-1 15,4 8 1-15,3 11 0 0,-5 8 1 16,-5 7-1 0,-13 3 1-16,-9 0 0 0,-11-2 0 15,-5-4 0 1,-8-10 0-16,-1-10 0 0,0-9 1 15,1-11-2 1,8-13 1-16,5-11-1 0,8-11 1 16,6-7-2-16,7-1 0 0,4 3 0 15,-1 8 0 1,6 17 0-16,-1 15 0 0,-2 15 1 15,-4 18-1 1,-6 9 2-16,-5 8-2 0,-6-3 2 16,-2-3-1-1,-8-10 0-15,-3-11 0 16,0-11 1-16,-6-12-1 15,13-10 0-15,3-14-1 0,6-7 1 16,7-6-1-16,3-1 1 16,4 1-1-1,2 7 0-15,2 12 1 0,-2 10 0 16,-2 17 0-16,-2 9 1 15,0 11-1-15,-8 5 0 16,2 3 0-16,-4-2 1 16,-2-5 0-16,-4-2-1 0,-4-5 0 15,-1-2 0 1,-1-2-2-16,0-8-17 15,18 7-21-15,7-12-4 0,10-8-4 16</inkml:trace>
  <inkml:trace contextRef="#ctx0" brushRef="#br0" timeOffset="68712.5">18270 14044 19 0,'-14'8'35'16,"6"6"0"-16,0 10-5 0,-2-5-17 15,10 23 0 1,-11 2-4-16,11 20-2 0,-9 3-1 15,8 15 0-15,-5 7-2 16,5 12-1-16,-5 10-2 16,3 2 0-16,2-3 0 15,1-6-2-15,6-4-3 16,0-17-2-16,11-4-11 15,-2-26-18-15,7-19-2 16,0-19-3-16,-2-19 1 16</inkml:trace>
  <inkml:trace contextRef="#ctx0" brushRef="#br0" timeOffset="69112.5">18088 14115 13 0,'3'-25'33'16,"13"6"2"-16,5 2-3 15,9-1-17-15,16 14-6 16,0-5-2-16,19 9-2 15,5-1-1-15,14 7 0 16,0 2-1-16,8 4-1 16,-1 4 0-16,1 3 1 15,-5 3 0-15,-6 3-1 0,-11 2 0 16,-6 0-1-16,-13 5 0 15,-7 6 1-15,-9 4-1 16,-6 9 1-16,-13 6 0 16,-6 10 0-16,-9 10 0 15,-4 12-1-15,-9 10 0 16,-7 4-2-16,-4 1-1 15,-6-4-1-15,9-2-2 16,-5-19-3-16,17 1-9 16,-7-28-18-16,9-16-3 15,0-20-2-15,6-16 2 16</inkml:trace>
  <inkml:trace contextRef="#ctx0" brushRef="#br0" timeOffset="69292.5">18574 15116 30 0,'19'20'29'0,"11"-5"-1"15,27 0-19-15,16 3-9 16,16-8-15-16,18 1-13 15,2-19-1-15</inkml:trace>
  <inkml:trace contextRef="#ctx0" brushRef="#br0" timeOffset="69552.5">19707 14096 37 0,'-14'2'40'0,"4"15"-3"15,5 22-1-15,1 14-24 16,13 22-6-16,-8 8 1 16,9 17-2-16,-3 4-2 15,2 4-2 1,-1 2-4-16,-1-20-2 0,8-2-6 15,-11-34-5-15,15-7-20 16,-4-29-1-16,2-20-5 16</inkml:trace>
  <inkml:trace contextRef="#ctx0" brushRef="#br0" timeOffset="69882.51">19613 14134 28 0,'0'-31'37'0,"12"6"-3"16,14 4-1-16,23 8-21 15,-1-5-5-15,19 10-2 16,3-4-1-16,9 7-1 16,-1 1 1-16,-1 6 0 15,-5 0-1-15,-4 8 0 16,-8 2-2-16,-4 6 2 0,-7 7-2 15,0 7 1-15,-6 7 0 16,0 10-1-16,-8 8 1 16,-2 9 0-1,-7 8-1-15,-4 3 1 0,-8 7-1 16,-5 5-1-16,-8 1 0 15,-5 1-2-15,0 4-6 16,-18-16-25-16,14 1-2 16,-9-16-6-16,5-12-2 15</inkml:trace>
  <inkml:trace contextRef="#ctx0" brushRef="#br0" timeOffset="70112.5">19832 15125 4 0,'55'32'28'16,"17"-5"2"-16,29 1-3 0,17-3-21 15,11-5-18-15,15-2-14 16,-9-22-1-16,7-4-3 16</inkml:trace>
  <inkml:trace contextRef="#ctx0" brushRef="#br0" timeOffset="70382.51">21460 14174 41 0,'-2'-20'38'0,"2"20"-3"16,0 0-1-16,-9 29-24 16,8 24-3-16,-10 13-4 15,5 21 2-15,-7 11-1 16,5 15-2-16,-3 6 0 15,3 3-2-15,4-10 0 16,2-14-3-16,13-13 0 16,-6-27-9-16,16-14-21 15,-5-27-3-15,8-27-1 0,-3-24-3 16</inkml:trace>
  <inkml:trace contextRef="#ctx0" brushRef="#br0" timeOffset="70712.5">21172 14144 57 0,'-17'-37'38'0,"5"3"-2"0,16 5-3 16,5-5-25-16,22 11-3 15,8 0-2-15,13 3 0 16,13 3-2-16,14 6 1 15,10 5-2-15,12 11 1 0,3 9 0 16,3 6-1 0,-1 7 0-16,-3 4-1 15,-6 8 1-15,-9 5-1 0,-10 7 1 16,-15 6 0-16,-14 5-1 15,-12 6 2-15,-16 4-1 16,-9 7 1-16,-17 1-1 16,-10 11 0-16,-8 0 0 15,-4 0-2-15,0 3-3 16,-9-10-10-16,10 2-17 15,-3-10-5-15,7-11-1 16,-4-15-2-16</inkml:trace>
  <inkml:trace contextRef="#ctx0" brushRef="#br0" timeOffset="70912.5">21595 15327 0 0,'-62'-6'27'15,"16"12"3"-15,5 0-1 16,22 5-20-16,19 12 0 15,18-4-2-15,28 7-1 16,16-8 0-16,24-1-5 16,23-6-13-16,9-7-15 15,12-19-2-15,10-6-4 16</inkml:trace>
  <inkml:trace contextRef="#ctx0" brushRef="#br0" timeOffset="71182.51">23029 14279 62 0,'-10'-17'35'0,"10"17"0"16,-7 15-3-16,6 19-25 15,13 20-2-15,-1 14-3 16,8 15 0-16,-3 6 0 16,9 6-2-16,1-5-1 15,-3-11-2-15,3-7-1 16,-3-26-5-16,10-6-9 15,-9-29-16-15,3-20-1 0,-11-25-3 16,-1-19 3-16</inkml:trace>
  <inkml:trace contextRef="#ctx0" brushRef="#br0" timeOffset="71502.5">22984 13913 39 0,'7'-40'35'0,"18"10"-2"15,27 8-3-15,21 12-17 16,20 3-9-16,20 10 0 15,9 3 0-15,11 11-1 16,2 6-1-16,-1 10 1 0,-7 2 0 16,-10 13-1-1,-19 9 1-15,-8 14-1 16,-21 9 0-16,-12 11 0 15,-20 5 1-15,-16 6-1 16,-22 5 0-16,-10-3-2 0,-12 3-2 16,-8-9 0-16,2-4-4 15,-11-19-13-15,14-2-14 16,0-17-5-16,9-12-1 15,-5-16-2-15</inkml:trace>
  <inkml:trace contextRef="#ctx0" brushRef="#br0" timeOffset="71662.5">23049 15158 43 0,'52'23'31'0,"26"-4"-2"15,33-1-6-15,11-12-32 16,21-4-20-16,7-7-1 16,-1-12-1-16</inkml:trace>
  <inkml:trace contextRef="#ctx0" brushRef="#br0" timeOffset="71932.51">24751 14109 53 0,'0'0'36'16,"2"27"-2"-16,2 14-2 16,6 19-27-1,-5 11-1-15,8 16 0 0,-7 4 1 16,3 9-3-16,-4-3-1 15,2-2-2 1,-2-10-2-16,-3-19-3 0,7-7-3 16,-4-29-4-16,14-12-11 15,-9-29-11-15,4-15-1 16,-7-20 1-16</inkml:trace>
  <inkml:trace contextRef="#ctx0" brushRef="#br0" timeOffset="72252.5">24659 14027 43 0,'9'-40'35'0,"14"10"-1"0,17 11-2 16,15 2-23-16,21 17-2 16,8 0-3-16,13 5-2 15,10 1-1-15,3 2 0 16,5-4-1-16,0 2 2 15,-4-2-1-15,-6 1 0 16,-10 1-1-16,-7 7 1 16,-13 5-1-16,-10 7 0 15,-14 11 1-15,-13 14-1 16,-16 19 0-16,-12 14 1 0,-15 9 0 15,-13 14-1 1,-10 6 1-16,-7 9-2 16,-3 3-1-16,-5-13-4 0,12-3-11 15,-7-22-16-15,12-14-4 16,0-23-1-16,4-21 0 15</inkml:trace>
  <inkml:trace contextRef="#ctx0" brushRef="#br0" timeOffset="72442.5">24596 14965 20 0,'-2'38'32'0,"26"6"-3"0,23-3-2 15,28-2-23-15,20-4-12 16,18-5-16-16,15-9-6 16,8-18 0-1</inkml:trace>
  <inkml:trace contextRef="#ctx0" brushRef="#br0" timeOffset="72702.51">26410 13998 52 0,'15'-4'35'16,"4"19"-1"-16,-6 14-2 16,7 29-25-1,-9 16-4-15,0 22 1 16,-4 6 2-16,4 11-4 15,-4 4 0-15,6 3-2 0,3-6-1 16,5-20-4-16,16-8-11 16,-3-31-18-16,10-20-2 15,-2-30-3-15,0-25 1 16</inkml:trace>
  <inkml:trace contextRef="#ctx0" brushRef="#br0" timeOffset="73012.51">26824 13862 44 0,'43'-9'35'16,"13"4"-2"-16,12 7-1 15,5 0-27-15,17 10-1 16,3 3 0-16,8 8 0 15,-1 2-2-15,4 10 0 16,-10 3-1-16,-5 7 0 16,-14 1-2-16,-10 10 1 15,-15 6 0-15,-13 8-1 16,-15 6 1-16,-12 3 1 15,-17 7 0-15,-10 0-2 16,-8 8-1-16,-10-11-6 16,6 4-23-16,-7-14-3 15,7-8-1-15,-4-18-4 0</inkml:trace>
  <inkml:trace contextRef="#ctx0" brushRef="#br0" timeOffset="73242.51">26437 15249 33 0,'107'27'26'16,"14"-8"-26"-16,25-5-3 0,18-1-26 16,-2-14 2-1</inkml:trace>
  <inkml:trace contextRef="#ctx0" brushRef="#br0" timeOffset="75022.5">23310 9382 21 0,'24'22'26'0,"28"25"3"16,17 15-18-16,11 11-4 15,20 23 0-15,14 18-1 16,23 24-1-16,9 14 0 15,18 16-1-15,7 17-2 16,20 18 0-16,10 11 1 16,8 11-1-16,9 11-1 15,2-5-1-15,-6 0 2 16,-4-3 0-16,-15-12-1 15,-18-18 0-15,-20-18-3 16,-28-27-7-16,-30-24-18 16,-21-22-5-16,-29-33-2 15,-19-29 1-15</inkml:trace>
  <inkml:trace contextRef="#ctx0" brushRef="#br0" timeOffset="75482.5">22892 9379 21 0,'-39'51'37'0,"-8"18"-3"16,-10 14-3-16,-13 17-23 16,-7 22-3-16,-17 17-2 15,-8 15 1-15,-14 8-3 16,-6 3 0-16,-14 9 0 15,-9 9-1-15,-23 3 1 16,-13 2 0-16,-14 3 0 16,-11 2 0-16,-7 1-1 15,-4 0 1-15,6-6 0 16,3-2 0-16,20-8-1 15,18-10-2-15,30-3-15 16,23-18-14-16,24-19-3 0,28-14-4 16</inkml:trace>
  <inkml:trace contextRef="#ctx0" brushRef="#br0" timeOffset="76912.5">26035 10242 17 0,'0'0'30'15,"1"16"2"-15,-5 7-1 0,8 17-20 16,-8 5-4-16,8 13-1 16,-5 3-1-16,8 8 0 15,-4 3-2-15,3-1-3 16,1-8 0-16,-1-8-2 15,3-9-3-15,-6-12 0 16,3-3-4-16,-14-13-13 16,8-18-9-16,-22 7-1 15,1-13 2-15</inkml:trace>
  <inkml:trace contextRef="#ctx0" brushRef="#br0" timeOffset="77322.5">25748 10796 19 0,'-14'-18'34'0,"5"2"-2"15,9 16 0-15,5-23-18 16,13 20-4-1,-1-3-2-15,12 6-4 16,2-4-1-16,8 3 0 0,5-3-1 16,8-2 0-16,-3-4 1 15,3 2-1-15,-6-6 2 16,-1-1-2-16,-9-4 1 15,-3 2-1-15,-9 0-1 16,-4 5 0-16,-3 4 0 16,2 8-1-16,1 10 0 15,0 7 0-15,2 10 0 16,-1 4 0-16,-1 10 2 15,1 1-2-15,-5-4 2 16,-7-2-1-16,-5-7 3 16,-1-6-3-16,-3-9 2 15,0-14-2-15,0 0-1 0,11-19 1 16,0-3-1-16,6-3 1 15,3-4-2-15,4-1 0 16,2 2-1-16,-1 1 0 16,4 11-4-16,-6 0-1 15,5 14-7-15,-17-2-19 16,8 8-2-16,-19-4-4 15,21 16 1-15</inkml:trace>
  <inkml:trace contextRef="#ctx0" brushRef="#br0" timeOffset="77912.51">26815 10979 8 0,'12'12'32'0,"3"-4"1"16,-1-10-3-16,13 2-12 15,-7-12-5-15,15 2-3 0,-4-10-4 16,10-5-2-16,-2-5-2 15,3-1 0-15,-7-1-2 16,-5 0 2-16,-11-1-2 16,-5 5 1-16,-14 1-2 15,-9 7 0-15,-7 6 1 16,-7 4 0-16,-4 6 0 16,0 7 0-16,-2 7 0 15,4 7 1-15,4 10 2 0,11 9-2 16,5 3 3-16,12 7-2 15,12-4 2 1,16 3-3-16,12-6 2 16,17-4-1-16,9-14-1 0,8-7 1 15,4-10-1-15,0-8 1 16,-7-7 0-16,-6-4-1 15,-14-6 2-15,-12-1-3 16,-16-5 1-16,-17-2-1 16,-12 1-4-16,-11 0 4 15,-12 2-3-15,-7 1 2 16,-2 2-2-16,-2 4 2 15,2 7-2-15,8 5 3 0,2 7-1 16,7 4 1 0,10 13 2-16,9 6-2 15,9 7 2-15,7 5-2 16,5 3 2-16,12 7-1 0,8-4 2 15,13-2-2-15,11-11 0 16,14-5 1-16,6-9-1 16,6-9-1-16,6-3-4 15,-15-13-26-15,2 3-4 16,-14-8-4-16,-22 0-5 15</inkml:trace>
  <inkml:trace contextRef="#ctx0" brushRef="#br0" timeOffset="79522.5">22858 9718 44 0,'0'0'37'16,"-3"-11"-1"-16,3 11-4 15,-26 1-30-15,1 5 0 16,-1 6 1-16,-9 3-1 15,0 8 1-15,-4 6-1 16,1 18 0-16,-7 9 0 16,0 19 1-16,-8 19-1 15,2 16-1-15,-9 12 0 16,-2 11 0-16,-10 7 0 15,-4 5 1-15,-10 6-2 16,-3-2 1-16,-6-4 0 16,-3-3 0-16,-5 1-1 0,-1-1 2 15,2-1-2 1,2-4 0-16,7-8 1 0,8-8-1 15,10-12 0-15,9-9 0 16,15-14 0-16,11-14 0 16,13-17 0-16,11-12 0 15,8-12-2-15,3-13-1 16,12-5 0-16,-7-13-1 15,27-9 0-15,-7-8 1 16,14-5 0-16,7-7 1 16,8-6 1-16,9-5 2 15,4-7 1-15,6 3 1 16,-3-3-1-16,4 3 2 0,-8 2-2 15,-2 9 1-15,-12 5-2 16,-7 10 0 0,-11 8 1-16,-7 12 0 15,-14 10 0-15,-10 16 0 0,-18 13 1 16,-12 13 0-16,-17 12 0 15,-13 15-1-15,-17 4 0 16,-11 3-1-16,-11 1-1 16,-2-6 1-16,-4-10-2 15,1-13 1-15,9-13-2 16,9-18 0-16,16-14-5 15,6-27-9-15,26-12-20 0,16-20-4 16,25-16-1 0,19-16-2-16</inkml:trace>
  <inkml:trace contextRef="#ctx0" brushRef="#br0" timeOffset="80262.51">23304 9744 24 0,'0'0'34'0,"-7"12"0"16,7 2-19-16,0-14-2 16,2 30 2-16,-4-3-2 15,16 24-2-15,-8 6-2 16,14 28-1-16,-5 18-4 15,7 21-3-15,1 21 0 16,0 16-1-16,-1 15 0 16,2 10 0-16,-4 9 1 15,-1 0 0-15,-3-2-1 0,-1-1 1 16,0-12 0-16,-2-13 0 15,0-15 1-15,3-13 0 16,1-14-2 0,2-16 0-16,4-18 0 0,1-15 1 15,2-12-2-15,2-16 1 16,5-16-2-16,0-13 1 15,4-21 0-15,0-20-1 16,1-16-1-16,0-21 0 16,-1-9 2-16,-4-2 0 15,-3 2 2-15,-6 8-2 16,-7 15 3-16,-1 23 0 15,-16 22 1-15,14 31 0 16,-17 16-2-16,-7 12-1 16,-7 9 0-16,-7 4 1 15,-5-4-2-15,-5-8 2 16,-7-11 1-16,-3-10 0 0,-10-13 0 15,-4-7 0-15,-17-15 1 16,-9-6-1-16,-19-11-1 16,-16-12-4-16,-7-1-21 15,-15-16-14-15,6-5-1 16,7-11-6-16,21-8 0 15</inkml:trace>
  <inkml:trace contextRef="#ctx0" brushRef="#br0" timeOffset="80932.5">23279 9402 49 0,'36'29'37'16,"14"18"-1"-16,10 13-2 15,11 17-31-15,10 21 1 0,5 14 0 16,14 24 1-16,3 9-1 15,13 17-1-15,-2 2 0 16,7 16-2 0,1 7 0-16,9 7-1 0,3 6 1 15,8 2 0-15,-1 0 0 16,-3-2 0-16,-1-7 0 15,-5-15 2-15,-5-10-2 16,-4-13 0-16,-8-16-1 16,-8-22 0-16,-11-18 0 15,-7-19 0-15,-14-13 0 16,-6-20-1-16,-13-19 1 0,-15-18-1 15,-12-17 0 1,-12-20 1-16,-13-19-3 16,-11-16 2-16,-8-14 0 15,-8-6 0-15,-4-2 0 16,-2 5 0-16,4 11 1 0,5 19 0 15,9 30 0-15,15 30 1 16,10 25 0-16,10 27 0 16,10 15-1-16,6 12 1 15,-1 7-1-15,-3-3 0 16,-7-8 0-16,-15-16 1 15,-21-15 0-15,-17-16-1 16,-29-15 0-16,-26-18-5 16,-18-8-28-16,-28-17-4 15,-18-8-4-15,-11-4-4 16</inkml:trace>
  <inkml:trace contextRef="#ctx0" brushRef="#br0" timeOffset="85832.51">18094 13526 46 0,'-12'-9'38'0,"12"9"-3"16,-4-15-2-16,22 17-24 15,-5-8-3-15,19 6-2 16,9 1-2-16,19-1-2 16,20 1 0-16,23 0 1 15,17 2 0-15,20-2-1 16,18 1 2-16,22 5-1 15,12-4 1-15,20 3 1 16,8-2-1-16,14 3 0 16,5-7 0-16,15 2 1 15,3-4-2-15,6-3 1 16,7-1-1-16,2-2-1 15,2-5 1-15,4 0-1 0,3 0 0 16,-2-2 0-16,2 1 0 16,-3-2 0-16,-1 0 0 15,0 3 0-15,-5-2 0 16,-1 4 0-16,-2 0 1 15,-4 1-2-15,2 2 1 16,-4 0-1-16,-3 2 0 16,-3-1 0-16,-6 5 1 15,-9 0-1-15,-10 1 1 16,-8 1-1-16,-15 0 1 15,-12 1 0-15,-15 0 0 16,-15 0 0-16,-17-2 0 16,-11 1 0-16,-12-2 0 0,-18 0 0 15,-16 1 0-15,-14-1 0 16,-15 1 0-16,-12 2-1 15,-15 4 1 1,-11 2 0-16,-13 5-2 0,-5 3 2 16,-8 9-1-16,-3 6 1 15,-4 9-1-15,1 8 1 16,-1 8 0-16,0 8 0 15,2 8 0-15,5 10 1 16,2 10-1-16,6 13 0 16,3 13-1-16,4 4 1 15,6 7 1-15,-3 5-2 16,0 2 1-16,-8 3-1 0,-6-4 1 15,-8-10 0 1,-13-13 0-16,-12-7 0 16,-17-10 0-16,-12-9 0 187,-15-11 1-172,-16-12-1-15,-19-11 1 0,-18-9-1 16,-20-8 1-16,-19-5 1 0,-23-5-2 0,-22-6 1 0,-23-3-1 0,-20-1 1 0,-17-6-1 0,-16 2 1 0,-15-5 0 0,-10-5 0 0,-6-2-1 0,-6-2 1 0,-10-4-1 0,-3-4 1 0,-6 3-1 0,-6-6 1 0,-4 3-1 16,0 4 1-16,-2 0 0 0,6 2-1 0,5 1 1 0,11 4 0 0,13 1 0 0,15 4 0 0,11 0 0 0,16 2-1 0,13 1 1 0,11-3-1 15,16 0 0-15,15 0 1 16,14-4-1-16,13-2 1 15,18-1-1-15,12-2 0 16,20-2 1-16,13 3 0 16,22 0-1-16,15 2 1 15,16 1-1-15,16 0 1 16,18 0-2-16,16-5 0 15,17 3-3-15,9-14-7 16,24 7-25-16,4-12-2 16,12-3-4-16,3-13-2 0</inkml:trace>
  <inkml:trace contextRef="#ctx0" brushRef="#br0" timeOffset="86122.5">17980 13823 44 0,'-7'31'36'15,"2"17"-1"1,5 18-1-16,-3 14-26 16,9 29 0-16,-9 3 1 0,9 19-4 15,-7 1-1-15,4 8 0 16,-4-5-3-16,2-11-5 15,11-10-29-15,6-18-4 16,12-21-3-16,14-20-3 16</inkml:trace>
  <inkml:trace contextRef="#ctx0" brushRef="#br0" timeOffset="86852.51">29028 15008 63 0,'0'0'40'16,"0"0"-2"-16,11 36-2 16,-12 2-32-16,7 13 0 15,-2 9-2-15,2 13 0 16,0 5 1-16,2 5-4 15,2-2-2-15,-2-14-2 16,9-1-5-16,-8-32-24 0,10-7-2 16,-6-28-3-1,3-13-2-15</inkml:trace>
  <inkml:trace contextRef="#ctx0" brushRef="#br0" timeOffset="87102.51">28938 15010 54 0,'-28'-58'39'15,"15"19"-2"-15,11 10-3 16,26 18-22-16,7 4-5 15,23 15-2-15,9 9-1 16,13 12-1-16,9 10-2 16,5 13 1-16,-5 6-1 15,-9 8 1-15,-19 1-1 16,-15 1 1-16,-25-5-2 15,-19-6 2-15,-28-10-1 16,-17-8-1-16,-16-7 0 0,-11-11-5 16,10 1-29-16,-7-16-3 15,21-5-6-15,10-14-5 16</inkml:trace>
  <inkml:trace contextRef="#ctx0" brushRef="#br0" timeOffset="87542.51">29668 15115 64 0,'0'29'39'16,"16"11"-1"-16,5 9-3 15,10 15-31 1,-10 2 0-16,6 8-1 0,-5-8-1 16,2-8 0-16,-8-14 0 15,1-15-1-15,-7-22 0 16,9-14 0-16,-5-18-1 15,5-16 1-15,-2-19-1 16,5-19 0-16,0-12-1 16,-2-5 1-16,2 1 0 15,0 4 1-15,4 10 1 16,-2 13-2-16,3 19 2 15,2 25-2-15,3 23 1 16,3 19 0-16,2 26-3 16,-1 16 2-16,-1 14-1 15,-4 8 1-15,-5 4-1 16,-6 0 1-16,-3-2-1 0,-7-9 0 15,1-13-1-15,-9-19-7 16,12-2-25-16,-11-21-4 16,3-6-3-1,-6-14-4-15</inkml:trace>
  <inkml:trace contextRef="#ctx0" brushRef="#br0" timeOffset="87732.51">29850 15419 59 0,'52'15'41'0,"20"-6"-6"16,21-2-3-16,10-2-46 16,1-10-20-16,1-7-1 15,-11-11-5-15,-11-6 1 16</inkml:trace>
  <inkml:trace contextRef="#ctx0" brushRef="#br0" timeOffset="87942.51">30287 14839 72 0,'0'0'39'16,"26"-6"-3"-16,20 0-8 0,24 13-20 15,8-3-4-15,22 3 0 16,9 0-1-16,9 3-2 15,6 0-3 1,-12-7-7-16,-3 7-26 0,-24-9-2 16,-15 1-3-16,-34-5-4 15</inkml:trace>
  <inkml:trace contextRef="#ctx0" brushRef="#br0" timeOffset="88282.51">30912 14932 50 0,'-18'50'38'0,"4"8"-1"0,14 15-2 0,-2-5-28 15,13 20 1 1,-5-1-5-16,1-2-3 0,7-1-3 203,-14-27-28-188,23-6-4-15,-3-23-3 0,11-13-3 0</inkml:trace>
  <inkml:trace contextRef="#ctx0" brushRef="#br0" timeOffset="88542.51">31494 15070 33 0,'15'-12'41'0,"-1"19"-1"0,-14 7-2 0,1 29-14 0,-17-1-18 0,-3 14-1 0,-14 2 1 0,6 8-2 31,-6-8-1-31,5-6 0 0,-1-11-1 0,11-11 0 0,8-17-1 0,10-13 0 0,20-13-1 0,2-14 0 0,5-16 0 0,6-16-1 16,4-14 0-16,-4-10 0 15,1-6 1-15,-9 0-2 16,-2 6 2 0,-5 6 0-16,-2 15 0 0,-4 15 0 15,-1 16-1-15,-2 19 3 16,3 16-1-16,3 15 1 15,6 18-1-15,2 15 1 16,3 15-1-16,6 13 1 16,2 8-1-16,2 5 0 0,-3-2-1 15,-3-2 1-15,-4-7-1 16,-2-12-2-16,-4-8-4 15,-14-26-29 1,-5-8-4-16,-14-24-2 0,-7-10-6 16</inkml:trace>
  <inkml:trace contextRef="#ctx0" brushRef="#br0" timeOffset="88742.51">31227 15367 71 0,'45'29'43'0,"7"-16"-5"0,23 5 2 15,3-5-33 1,16 2-2-16,1 1-5 16,-2-7-36-16,-4 1-1 15,-18-13-6-15,-26-5-1 0</inkml:trace>
  <inkml:trace contextRef="#ctx0" brushRef="#br0" timeOffset="89702.51">19963 16511 62 0,'0'0'42'0,"-14"-15"-2"16,1 10-2-16,13 5-27 15,-22 2-4-15,5 14-1 16,-4 9-3-16,4 15 0 16,-2 13-3-16,2 11 2 15,3 3-2-15,5 9 2 16,8 3-2-16,8-6 1 15,16-7-1-15,11-12 2 16,19-20-2-16,8-15 1 16,7-17 0-16,6-15-1 15,0-15 1-15,-7-11-1 0,-13-11 1 16,-17-12-2-16,-26-5 2 15,-17 1-1 1,-23 2 1-16,-16 4-2 0,-11 6 1 16,-8 6-2-16,2 12-3 15,-6 5-15-15,22 20-21 16,7 3 0-16,20 8-4 15,19 0-1-15</inkml:trace>
  <inkml:trace contextRef="#ctx0" brushRef="#br0" timeOffset="90222.51">20366 16483 87 0,'-5'18'41'15,"2"11"-4"-15,12 15 0 16,5 9-37-16,-4 6 1 16,1 3-2-16,5-1 2 15,3-5-1-15,1-14 0 16,-1-15 0-16,1-23 0 15,-3-20 1-15,3-12-2 16,-1-18 2-16,3-10-1 16,-1-10 1-16,1 3-1 15,0 1 2-15,0 8-2 16,3 9 0-16,3 13 1 15,6 11-1-15,6 15 0 16,8 9 0-16,3 9 0 0,5 7-1 16,-1 8 1-16,-6 2-1 15,-8 6 1-15,-16 2 0 16,-18-4 0-16,-19-3 0 15,-18-3 0-15,-16-5 1 16,-11-1 0-16,-8 3 0 16,0-6 1-16,4-6-1 15,13 5 0-15,17 4 0 16,19 0 0-16,18-1 0 15,17-2-1-15,20 0-1 16,10-3 0-16,12 0-1 16,0-8-4-16,8 8-12 15,-7-17-20-15,1 3-2 0,-8-10-3 16,-3 3 0-16</inkml:trace>
  <inkml:trace contextRef="#ctx0" brushRef="#br0" timeOffset="90422.51">21470 16734 53 0,'-8'-35'41'0,"3"13"-2"16,-7 3 0-16,12 19-27 16,-14-7-1-16,7 32-4 15,-7 3-4-15,2 16 0 16,-2 9-3-16,0 1-2 0,9 6-8 15,-4-9-27 1,12-10-1-16,1-18-3 0,9-11-2 16</inkml:trace>
  <inkml:trace contextRef="#ctx0" brushRef="#br0" timeOffset="90712.5">21431 16486 62 0,'0'0'38'0,"23"-7"-1"15,11 15-3-15,6-2-28 16,19 19-2-16,2 5-2 0,10 10 0 16,-2 6 0-1,-1 4-1-15,-15 1 0 16,-12-1 2-16,-21-1-2 15,-19-6 1-15,-21-15-1 0,-18-7 1 16,-20-8-1-16,-13-8-3 16,-2 5-8-16,-12-17-24 15,17 0-4-15,7-10-3 16,21 0-1-16</inkml:trace>
  <inkml:trace contextRef="#ctx0" brushRef="#br0" timeOffset="91022.5">22424 16467 74 0,'15'-11'39'0,"-15"-2"-1"16,0 13-4-16,-27-16-30 15,0 17 0 1,-8 4-3-16,-3 16 1 0,1 8-2 16,3 12 2-16,4 8-2 15,9 9 1-15,11 4 0 16,14 0 0-16,19 4 0 15,19-5 0-15,17-12 0 16,17-8-1-16,11-7-1 16,4-8-1-16,5-6-4 15,-13-17-6-15,-1-5-23 16,-25-16-4-16,-14-5-1 15,-25-10-4-15</inkml:trace>
  <inkml:trace contextRef="#ctx0" brushRef="#br0" timeOffset="91622.5">22216 16594 33 0,'-32'11'36'0,"19"-1"-3"16,13-10 1-16,35 21-25 15,-1-19-3-15,21 4 0 16,5-13-1-16,14 3 1 15,-1-14 0-15,7 4-2 16,-9-3 1-16,-2 9-2 0,-12-4 2 16,-5 19-2-1,-10 6 0-15,-4 18 0 16,-12 11-2-16,-5 8 2 15,-4 5-2-15,-4 3 1 0,-2-4-1 16,-5-12 1-16,-3-11-2 16,1-17 1-16,-4-14-1 15,7-24 0-15,-1-18 0 16,1-15 0-16,0-2 0 15,-3-8-1-15,-1-4 2 16,-3 7-2-16,-3 5 2 16,2 9-2-16,0 16 2 15,5 15-2-15,8 5 1 16,9 13-1-16,8 10 0 15,6 1 1-15,7 14-1 16,1 2 1-16,-4 3-1 16,-3 9 1-16,-12-1 0 0,-10 1 0 15,-13 0 0-15,-9 4 1 16,-15-11-1-16,-8 0 2 15,-6-3-2-15,-4-6 2 16,2-2-2-16,3 1 1 16,4 1 0-16,11-4 0 15,11 7 0-15,13-5-1 16,12 5 0-16,12-5 0 15,10 0-1-15,5-6 1 16,3-9-3-16,-1-7-3 16,4 7-13-16,-15-15-19 15,1-6-1-15,-12-8-4 0,-2-3-2 16</inkml:trace>
  <inkml:trace contextRef="#ctx0" brushRef="#br0" timeOffset="92972.51">24111 16433 47 0,'-22'-21'41'0,"9"13"-3"15,-12-7-2-15,7 13-23 16,-15-7-3-16,6 12-1 15,-7-3-3-15,5 10-2 16,-4 3 0-16,2 5-2 16,4 8-1-16,5 5 1 0,2 11-2 15,8 8 1-15,6 3-1 16,13 1 2-16,10 4-2 15,13-3 1-15,11-5-1 16,11-3 0 0,10-15-1-16,10-13-2 0,5-6-2 15,-5-16-5-15,6-8-29 16,-21-17 0-16,-9 0-4 15,-20-18-3-15</inkml:trace>
  <inkml:trace contextRef="#ctx0" brushRef="#br0" timeOffset="93582.51">23767 16512 50 0,'-4'11'39'15,"17"0"-3"-15,15 0-1 0,23 5-28 16,1-8-2-16,16-4-4 15,11 0-4-15,1-9-8 16,9-2-8-16,-20-16-1 16,5 7 3-16,-21-18 6 15,-2 11 5-15,-17-1 5 16,-12-3 4-16,-4 14 9 15,-20-4 9-15,2 17 1 16,0 0-5-16,2 36-4 16,-12-12-4-16,9 24-2 15,-6 8-3-15,5 8 0 16,4 4-3-16,5 1 0 15,4-7-3-15,1-14-3 0,10-1-3 16,-6-34-5-16,13-1-10 16,-17-32-14-16,3-17-2 15,-10-23-1-15,-4-1 14 16,-18-13 20-16,1-1 6 15,-4 9 11-15,-12-7 10 16,12 24 19-16,-4 9-1 16,12 21-3-16,4-1-10 15,23 23-14-15,6 0-4 16,23 12-4-16,12 6 0 15,14 4-2-15,11 7 0 16,4 1-1-16,-5 3 1 16,-7 8-1-16,-14 3-1 0,-20-7 1 15,-25-1-1-15,-21-5 1 16,-22-13-1-16,-18-2-1 15,-12-3-3 1,-15-23-14-16,8 8-20 0,1-11-1 16,16-3-6-16,10-2-1 15</inkml:trace>
  <inkml:trace contextRef="#ctx0" brushRef="#br0" timeOffset="94512.5">25906 16333 74 0,'0'0'41'0,"0"0"-1"15,14 6-2-15,-5 20-32 16,0 17-4-16,-1 14 0 15,0 15-1-15,-4 10 0 0,0-4 0 16,-2 2-2-16,-2-10 2 16,0-13-1-16,-2-12 1 15,1-21-1-15,1-24 0 16,10-7 1-16,4-18-2 15,4-15 2-15,8-1-2 16,3-6 1-16,5-1-1 16,6 13 0-16,1 4 1 15,0 12 0-15,-3 18-1 16,-4 15 1-16,-10 13 1 15,-10 8-2-15,-12 5 2 16,-15-5-1-16,-16-2 0 0,-15-3 0 16,-9-11 0-16,-9-4 0 15,0-12 0-15,3-3 0 16,7-7-2-16,15 4 0 15,15-2-4-15,22 5-1 16,30-8 0-16,23-1 1 16,14-7-1-16,20 3 2 15,3-8 1-15,7 0 2 16,-8-4 4-16,-13-12 1 15,-12 8 2-15,-23-6 1 16,-10 4-1-16,-22-2 1 16,-6 11-1-16,-14-3 0 15,0 18-1-15,-5 6-1 0,3 12-2 16,3 17 0-16,5 6 0 15,7 2-2-15,9 4 2 16,9 3-2 0,6-12 1-16,10 2 0 0,6-16 1 15,6-18-1-15,0-3 0 16,3-12 1-16,-4-7-1 15,-3-3 0-15,-2-4 1 16,-7 2-1-16,-6 8-1 16,-3 11 2-16,-6 12-1 15,-7 20-1-15,-6 15 2 16,-10 9-1-16,-2 17 1 15,-7 9-1-15,-2 4 1 0,0 9-4 16,-5-5-2 0,20-5-28-16,-3-18-5 15,17-19-2-15,7-25-6 16</inkml:trace>
  <inkml:trace contextRef="#ctx0" brushRef="#br0" timeOffset="95082.51">28297 16445 67 0,'22'3'43'16,"-22"-3"-2"-16,20-11-4 0,-18-11-27 0,4 7-3 15,-12-5-2 1,-4 0-1-16,-11 0-2 15,-6 5 0-15,-9 1-1 16,-8 9 1-16,-7 10-1 0,-4 6-1 16,-5 14 1-1,0 7-1-15,6 8 0 0,3 16 0 16,11 10 0-1,12 2 0-15,14 1-1 0,21 1 1 16,23-4 0-16,19-6 0 16,24-5-1-16,12-17-1 15,16-11-2-15,-2-13-6 16,10-7-29-16,-20-20-1 15,-7-6-5-15,-24-24-2 16</inkml:trace>
  <inkml:trace contextRef="#ctx0" brushRef="#br0" timeOffset="95382.51">28444 16345 69 0,'0'0'42'0,"21"22"-3"0,-1 4-4 15,9 14-31 1,-5 13 1-16,4 5-2 0,-9 8 1 15,-3 7-2 1,-9-3-1-16,-3-1 1 0,-7-5-2 16,-1-9 1-16,-2-13 0 0,4-5 1 15,8-14-1 1,13-11 1-16,14-1-1 15,16-6 0 1,14 3 0-16,11-1 0 0,8 4 0 0,3 0-2 16,1 7-2-1,-14-1-12-15,-3 5-24 16,-18-11-3-16,-11-15-4 15,-15-16-5-15</inkml:trace>
  <inkml:trace contextRef="#ctx0" brushRef="#br0" timeOffset="101612.51">20564 3352 39 0,'10'-60'32'0,"3"5"-3"16,-10-2-4 0,4 19-9-16,-14-2-6 0,4 16-3 15,-10 2-2-15,2 14 0 0,-8 12-2 16,-3 18-1-1,-8 15-1-15,-5 23 1 0,-11 21-1 16,-9 16 0 0,-12 17 0-16,-8 16-3 0,-11 11 2 15,-2 9-1 1,-1-1 0-16,1-10 1 0,7-14-1 15,11-12-2 1,15-20 2-16,12-19-1 0,21-26 2 16,15-21 0-1,7-27 0-15,34-6 0 0,6-23-1 16,15-17 1-16,17-18-2 0,9-21 0 15,11-11-2 1,1-19 0-16,6-7 1 16,-6-20 0-16,-4-7 1 15,-10-9 1-15,-12 9 0 0,-12 8 2 16,-13 11 1-1,-8 15 0-15,-9 16 0 16,-2 27-1 0,-4 23-1-16,2 24 1 0,3 17 0 0,9 20 0 15,6 18 1-15,9 17 0 16,7 18-1-1,11 29 0-15,10 15 0 0,16 16 1 16,18 12-1-16,10 13-2 16,12 6 0-16,8 2 1 15,7-9-1 1,-1-16 2-16,-7-11-1 0,-10-10-1 15,-27-15 1-15,-18-14 0 0,-24-14 0 16,-23-11-1 0,-26-8 1-16,-26-8-1 0,-26-12 1 15,-23-10 0 1,-24-9-1-16,-25-9 1 0,-24-6 1 15,-20-5-1 1,-16 0 0-16,-16-1 0 0,-9 3-1 16,-9 5 1-1,-2 5 0-15,0 7-1 0,4 4 1 16,10 4-1-16,13 5 0 31,18 1 1-31,20 4-1 0,11 0-1 0,23 4-4 0,12-6-20 16,32 3-5-1,14-7-3-15,18-2-3 16</inkml:trace>
  <inkml:trace contextRef="#ctx0" brushRef="#br0" timeOffset="102032.51">19402 5096 17 0,'-23'-1'26'0,"5"15"2"15,-5 6-18 1,7 18 1-16,-7 4-2 0,8 18 1 15,-9 2 1-15,14 18-3 0,-8 1-1 16,7 6-4 0,-3 0 1-16,1-1-2 0,3-7 0 15,3-5-1 1,7-9-1-16,9-14 1 0,15-11-1 15,16-8 1 1,19-12 0-16,23-12 0 0,30-7-1 16,28-7 0-1,31-7-1-15,28-5 0 0,33-3 0 16,25-2-1-16,31 0 1 15,17 1-1 1,9 4 1-16,-8 1 1 0,-20 3-1 16,-24 5 1-16,-39 4-2 15,-39 0-1-15,-45 6-4 16,-51-3-21-1,-40-4-2-15,-32-6-4 0,-25-8 2 16</inkml:trace>
  <inkml:trace contextRef="#ctx0" brushRef="#br0" timeOffset="102242.51">22269 5086 41 0,'21'18'36'15,"-6"12"-5"1,1 17-3-16,-12 13-25 0,-4 22-2 16,-4 13 0-16,-5 7-1 0,9 6-23 15,5-5-7 1,10-14-2-16,5-16-6 0</inkml:trace>
  <inkml:trace contextRef="#ctx0" brushRef="#br0" timeOffset="106012.51">20371 5738 40 0,'-15'-15'39'16,"-4"8"-3"-16,-1 5-1 0,3 17-29 15,-11 3-1 1,4 17 0-16,-4 9 0 16,6 14-1-16,-3 11 0 15,8 18-1-15,2 9-1 0,9 10 0 16,4 5-1-1,7 3-1-15,7 4 1 16,8-3-1-16,8-4 1 0,12-5 1 16,12-12-2-16,13-9 1 15,9-11 0-15,14-9-1 16,8-12 1-1,8-10-1-15,7-11 0 0,-2-12 0 16,-2-6-1-16,-3-12 1 16,-5-5-1-16,-7-8 0 15,0-3 1-15,-4 3-2 0,-5 5 2 16,0 10-1-1,-3 10 1-15,2 16 0 0,-2 15 1 16,1 14-1 0,-8 10 0-16,-6 9 0 0,-8 4 2 15,-7 0-2 1,-12-3 0-16,-9-7 0 0,-10-11 0 15,-8-11 1 1,-6-10-1-16,-1-11 0 0,-5-13 1 16,-1-16 0-16,0 0-1 0,4-26 1 15,0-6 0 1,3-4-1-16,-2-9 1 15,1-5-2-15,-4-3 2 16,-2-4 0-16,-2 4-1 0,-4 1 1 16,-1 6-1-1,-1 6 0-15,-2 7 0 16,2 10 1-16,2 6-1 15,6 17-1-15,-13 0 1 16,8 18 0-16,5 12 0 0,9 8-1 16,5 9 1-1,11 9 0-15,6 12 0 0,10 5 0 16,7 2 1-1,3-2-1-15,-8-6 0 0,-7-3 2 16,-19-7-2 0,-19-9 1-16,-28-12 0 0,-24-11-1 15,-25-8-1-15,-25-13-1 0,-12 1-5 16,-20-14-29-1,12 2-2-15,8-5-7 0,22-1-1 16</inkml:trace>
  <inkml:trace contextRef="#ctx0" brushRef="#br0" timeOffset="106962.51">21747 6802 19 0,'13'0'35'16,"1"0"3"-1,-14 0-4-15,25-11-17 0,-25-3-5 16,0 14-2 0,5-26-2-16,-6 11-3 0,-11-3-1 15,-5 2-2-15,-9-1-1 16,-3 4 0-16,-7 4-1 15,-1 5-1-15,-4 6 0 0,-4 8 1 16,3 8-1 0,0 6 1-16,3 8-1 15,3 8 1-15,6 4-1 16,8 1 1-16,10 1 1 15,12 1 0-15,14-3 0 16,16-2 0-16,14-4 0 16,15-9 0-16,10-4 0 0,5-6 0 15,1-6-2-15,-6-8-1 16,-3 1-6-16,-20-13-21 15,-2 1-7 1,-19-11-1-16,-11-1-5 0</inkml:trace>
  <inkml:trace contextRef="#ctx0" brushRef="#br0" timeOffset="107332.51">21963 6803 17 0,'10'-7'30'15,"3"3"0"-15,-13 4-2 0,13-7-21 16,-13 7 0 0,9 17-2-16,1 0 0 0,-8 4 0 15,11 7 1-15,-8-1 3 0,6 5-3 16,-7-3 0-1,3 3-2-15,-7-5 1 16,-1 1-3-16,-3-7 1 16,-2 0-2-16,1-3-1 0,0-1 1 15,0-2 0 1,9-2-1-16,5-2 2 15,13-2-1-15,10-2 1 16,10-1 1-16,10-5-1 16,9 4 2-16,-1-4-2 0,3 0-1 15,-4 5-5 1,-15-6-25-16,5 10-7 0,-19-8-2 15,-12 1-6 1</inkml:trace>
  <inkml:trace contextRef="#ctx0" brushRef="#br0" timeOffset="107842.51">23405 6637 45 0,'-14'-11'39'15,"-5"-2"-4"1,6 6-3-16,-8-2-24 0,8 15-3 15,-3 4-1 1,6 13 1-16,-3 9-2 0,7 16-1 16,1 7 2-1,2 10-2-15,1 4 0 0,2 7 0 16,0-4-2-1,1-3-1-15,3-4-1 0,-2-16-5 16,14 1-24-16,-4-19-4 16,10-10-4-16,0-21-2 15</inkml:trace>
  <inkml:trace contextRef="#ctx0" brushRef="#br0" timeOffset="108872.5">23723 6857 36 0,'0'0'33'16,"-24"12"0"-16,-5 3-4 16,-11 4-25-16,-7 0 0 15,-1 4 1 1,-5-4 0-16,10-1-3 0,3-8 2 15,11 0-3-15,5-5 2 16,24-5-3-16,0 0 1 16,11 10-1-16,13-5 1 0,7 6 1 15,3 1-1 1,7 7 0-16,-1 5 1 0,0 3-1 15,0 3 1 1,-3 0 0-16,-3-1-1 0,0-1 0 16,0-9 1-1,0-5-1-15,2-8 0 0,2-7 1 16,0-11-1-1,-1-6 1-15,-1-8-1 0,-3-3 0 16,-7-3 0 0,-6 0-1-16,-8 2 1 0,-9 1-1 15,-12 5-1-15,-9 1 1 16,-6 8-1-16,-5 1 1 15,-3 9-2-15,-3 2 1 0,3 8 0 16,3 6 0 0,8 8 2-16,5 8-3 15,11 6 3-15,7 3-2 16,10 1 2-16,6-2 0 0,13-6-1 15,8-6 0-15,9-11 1 16,4-8 0 0,1-10 0-16,4-10-1 0,-6-6 1 15,-4-6 0-15,-8-1 0 16,-9 0 0-16,-11 0-2 15,-7 1 3 1,-7 4-3-16,-7 3 2 0,-1 5-2 16,-4 5 1-16,7 11-1 15,-12-16 2-15,12 16-1 16,0 0 0-16,-10-8 0 0,10 8 0 15,0 0 0 1,0 0 0-16,0 0 1 0,0 0-1 16,0 0 0-1,0 0 0-15,6-12 2 0,-6 12-2 16,0 0 0-1,0 0 0-15,0 0 0 0,0 0 0 16,0 0-2 0,0 0 2-16,0 0-1 0,0 0 1 15,0 0 0-15,4 19-1 0,-4-8 2 16,-1 1-2-1,1-1 2-15,0-11-2 16,-1 18 2-16,1-18-2 16,0 11 0-16,0-11 1 0,0 0 0 15,0 0 0 1,0 0 0-16,0 0 0 16,5 13 0-16,-5-13 0 0,0 0 0 15,4 11 0-15,-4-11 0 16,0 0 0-16,0 0 0 15,0 0 0 1,0 0 1-16,0 0-1 0,0 0 1 16,12-2-1-1,-12 2 1-15,0 0-1 0,0 0-2 16,0 0-2-1,0 0-25-15,0 0-4 0,0 0-7 16,0 0-2-16</inkml:trace>
  <inkml:trace contextRef="#ctx0" brushRef="#br0" timeOffset="110582.5">24218 7021 2 0,'-9'-12'22'16,"-2"-1"-6"-16,11 13 4 0,-17-25 1 15,15 14 2-15,-9-7-4 0,11 18-5 16,-5-25-4 0,5 25-4-16,0 0-1 15,15 3-2-15,-3 10 0 16,4 10-3-16,2 5 2 0,0 9-1 15,-1 4 2 1,0 4-2-16,-5-7 0 16,-2-2-1-16,-4-6 0 0,1-6 1 15,0-8 0-15,7-6 1 16,0-10-1-16,6-6 0 15,3-5 1 1,3-5-1-16,1-3 0 0,-2-2 0 16,-2 0-1-16,-4 1 1 15,-5 3-1-15,-2 2 0 16,-12 15-1-1,10-8 0-15,-10 8 0 0,8 29 1 16,-4 6-2-16,3 10 2 0,3 13-1 16,0 7 2-1,1 4-1-15,-3 5 1 0,-3-4 1 16,-5-1-1-1,-11-13 0-15,-12-8 0 0,-16-12 1 16,-10-7-2 0,-12-9 1-16,-5-9-1 0,-3-8 0 15,-2-5-1-15,10 1-4 0,5-9-24 16,28 6-6-1,13-7-4-15,15 11-3 16</inkml:trace>
  <inkml:trace contextRef="#ctx0" brushRef="#br0" timeOffset="111542.5">23617 8104 28 0,'0'0'37'15,"0"0"-14"-15,-3 15-1 0,-9-27-3 16,12 12-2-16,1-24-3 16,11 9-1-16,-12-11-7 15,3 1-2-15,-7-3-2 16,-3 2 0-16,-10 0-1 15,-5 4-1-15,-6 6 0 16,-4 8 0-16,-4 10-1 16,-2 12 1-16,3 11-1 0,2 11 0 15,6 9 1 1,7 3-1-16,7 2 1 0,7-2 0 15,6-3-1 1,7-9 2-16,8-9-1 0,6-9 1 16,4-10-1-1,6-8 1-15,-1-8 0 0,3-5-1 16,-1-8 1-1,-1-3 0-15,-5-3 1 0,-5 2-2 16,-4 2 0-16,-5 4 0 0,-2 9-2 16,-10 10 2-1,16 7-1-15,-9 9 0 0,1 7 1 16,0 3-1-1,3 0 1-15,3-1 0 16,2-3 0-16,5-8 1 16,4-8-1-16,2-8 1 0,3-10-1 15,4-6 1-15,0-12 1 16,-1-6-2-1,-4-6 0-15,-6-4 0 0,-7 1 0 16,-4 2 0-16,-4 6-2 16,-4 9 1-16,-3 16 0 15,-1 12 0 1,6 12 0-16,2 15 0 0,9 10 0 15,4 4 1-15,3 5 0 16,3-1 1-16,-1-3 0 16,-1-4 0-16,-11-6 0 0,-7-5 0 15,-14-7 0 1,-11-4 1-16,-10-4-2 0,-4-4-2 15,0 1-2 1,-4-9-5-16,18 7-22 0,-1-10-6 16,19 3-2-1,17-12-6-15</inkml:trace>
  <inkml:trace contextRef="#ctx0" brushRef="#br0" timeOffset="111872.5">24937 7812 44 0,'0'0'39'15,"6"24"-4"-15,-8 4-2 16,5 18-26 0,-10 8-4-16,1 10 0 0,-5 1 0 15,3 3 1-15,-3-7-3 16,1-6 1-16,1-11-3 15,3-14-2 1,9-6-7-16,-3-24-21 0,13 10-4 16,3-22-2-16,9-8-3 0</inkml:trace>
  <inkml:trace contextRef="#ctx0" brushRef="#br0" timeOffset="112152.5">25246 8136 49 0,'0'0'37'0,"12"-1"-3"16,-12 1-2-1,0 0-28-15,-27 19-2 16,15 1 0-16,-4 3-2 0,4 2 1 16,0 2-1-16,6 0 2 15,6-6-1-15,11-1 1 0,2-11 0 16,7-2 2-1,-3-11-1-15,6-7-1 16,-5-10 1-16,-2-4-1 16,-9-9 1-16,-4-5-2 0,-11 1-1 15,-4 2-1 1,-2 7-2-16,-5 3-3 0,8 17-5 15,-9 0-20-15,20 20-4 0,2 5-5 16,15 6 0 0</inkml:trace>
  <inkml:trace contextRef="#ctx0" brushRef="#br0" timeOffset="112472.5">25601 8158 38 0,'10'-15'35'0,"-10"15"-1"15,0 0-4-15,0 0-26 16,-19 15 1-16,5 6-4 0,0 7 0 16,2 1 0-1,5 3 1-15,10-6-1 0,10-3 2 16,9-11 1-1,12-2-1-15,3-13 2 0,10-2 0 16,-6-13-1 0,4 1 0-16,-16-8 0 0,-6-3-2 15,-21-4 0-15,-11 0-2 0,-15 2 0 16,-11 1-3-1,-4 13-4-15,-17-2-21 0,13 16-8 16,1 0-2 0,18 9-5-16</inkml:trace>
  <inkml:trace contextRef="#ctx0" brushRef="#br0" timeOffset="112782.51">26029 7854 26 0,'13'29'34'0,"-4"15"0"16,-1 8-4-16,-8 5-24 0,6 11-1 15,-6-1-2 1,3 0 0-16,-3-10-1 0,3-10-1 16,-1-13-1-1,3-15-4-15,7-8-3 0,-12-11-8 16,30-18-7-1,-12-7-8-15,10-5 0 0,-4-11 6 16,12 3 12 0</inkml:trace>
  <inkml:trace contextRef="#ctx0" brushRef="#br0" timeOffset="113622.5">26309 8135 11 0,'14'-33'22'0,"4"10"8"16,-9 7-2-16,-9 16-6 15,0 0-7-15,0 0-8 0,-22 19-3 16,-1 2-2 0,-9 5 1-16,-5 4-2 15,-7 1 0-15,-1 5 0 16,1-4-1-16,4 3 0 0,12-6 0 15,18-2 1-15,17-7 0 16,23-1 1 0,18-10 0-16,22-4 0 0,15-10 1 15,12-3-1-15,3-8 1 16,0-1-1-16,-10-4 1 15,-7 0 0 1,-16-1-1-16,-11 2 0 0,-17-1 0 16,-9 6 1-16,-12-1-1 15,-5 4-1-15,-7 0 1 16,-6 12-1-16,6-15-1 0,-6 15 1 15,0 0-2 1,0 0 1-16,-14 26-1 0,8-6 1 16,0 7-1-1,1 3 2-15,1 1-2 0,0 3 2 16,6-4-1-1,7-5 0-15,10-4 0 0,6-7 1 16,11-7-1 0,8-7 1-16,9-8-1 0,8-5 0 15,2-8 1-15,2-2-1 0,-9-2 1 16,-4-2-1-1,-8 3 2-15,-8 1-2 16,-11 5 0-16,-8 3 0 16,-17 15-2-16,13-4 2 0,-13 4 0 15,4 25-1 1,0-6 1-16,2 4-1 15,5 1 1-15,3 1 1 0,4-6-1 16,6-3 1-16,3-9-1 16,3-7 2-16,2-7-2 15,0-9 1 1,-1-7-1-16,-2-2 1 0,-4 0-1 15,-2 3 0-15,-7 14 0 16,-16 8 0-16,14 24 0 16,-16 19 0-1,-9 19 1-15,-5 17 0 0,-4 9 0 16,-2 7 1-16,-1-7-1 0,-3-8 0 15,-1-14 1 1,-1-20-2-16,0-27-1 0,4-25 1 16,3-25 0-1,6-20-1-15,7-20-1 0,7-12 0 16,10-10 0-1,10-4 0-15,14 3-1 0,8 0 1 16,7 13 0 0,3 8 0-16,1 18 1 0,0 8-1 15,-4 19-2-15,-13 4-9 16,-3 20-18-16,-13 7-6 15,-19-3-2-15,6 24-5 0</inkml:trace>
  <inkml:trace contextRef="#ctx0" brushRef="#br0" timeOffset="144842.51">18303 3681 38 0,'4'-15'34'16,"-4"15"-1"-16,-6-20-2 15,6 20-21-15,-10-15-4 16,10 15 0-16,-15-7 0 15,15 7 1-15,-6 14-3 16,8 4-1-16,-1 6 0 16,3 9-1-16,1 6 1 15,3 7-1-15,-1 2 1 16,1 4-2-16,-1-5 0 15,0-1 0-15,-4-7 0 16,1-7-1-16,-3-10 1 0,0-7 0 16,-1-15 0-1,0 0 0-15,-8-12 0 0,2-10 0 16,-2-7 0-1,-1-7-1-15,-2-5 0 0,-2-4 0 16,0 1 0 0,1 1 0-16,3 5-1 0,1 5 1 15,3 9-1 1,4 9 1-16,1 15 0 0,15 0-1 15,3 14 1-15,1 9-1 16,8 7 1-16,2 7-1 16,4 4 1-16,3 4 0 0,2-3-1 15,-1-2 1 1,1-5-1-16,1-9 1 15,-2-6 0-15,-2-10 0 16,-2-12 1-16,-2-9-1 0,-7-10 1 16,-7-7 0-16,-7-9 0 15,-7-6 0 1,-10-10 0-16,-6-1 0 0,-7-7 0 15,-1 3 0-15,-5 2-1 16,1 5 0-16,4 11-2 16,5 8-2-1,16 32-5-15,-13-15-23 0,30 31-2 16,-5-1-5-16,10 10-4 15</inkml:trace>
  <inkml:trace contextRef="#ctx0" brushRef="#br0" timeOffset="145242.51">19004 3795 31 0,'38'5'34'0,"-9"-6"-2"0,-4-5 1 0,-16-12-19 0,-8 5-10 15,-12-3-2 1,-7 0 0-16,-8-5 3 0,3 5-1 15,-7 4-2-15,1 8-2 0,-3 7 1 16,3 10 0 0,1 9-1-16,6 11 1 15,5 7 0-15,5 10 0 16,9 4 1-16,12 3-2 0,7-3 2 15,15-2 0 1,9-6 0-16,16-6 1 16,7-12 0-16,7-6 0 0,-4-11 0 15,-2-5 0-15,-6-4-1 16,-12-2-3-16,-9 8-6 15,-19-5-24-15,-5 8-6 16,-13-11-6-16,-13 10-3 0</inkml:trace>
  <inkml:trace contextRef="#ctx0" brushRef="#br0" timeOffset="160942.51">26085 6696 27 0,'13'-22'35'0,"-13"22"-5"15,8-17-1 1,-8 17-25-16,0 0-1 0,-2 14-2 15,4 5 1 1,2 6 0-16,5 10 1 0,-1 7 1 16,10 12 0-1,-3 3 0-15,8 7-2 0,1-1 0 16,3-1 0-1,-2-4 0-15,-2-4-1 0,-4-14 2 16,1-7 0-16,-8-19 0 0,4-6 2 16,-9-22 0-1,4-10-2-15,-8-19 0 0,2-11 0 16,-3-14-2-1,1-7-1-15,-2-4-1 0,-1-2 1 16,-1 6 0 0,-4 10-1-16,4 9-1 15,0 12-2-15,9 21-3 0,-7 0-9 16,13 19-18-16,-3 3-2 15,6 9-4-15,0-2 1 16</inkml:trace>
  <inkml:trace contextRef="#ctx0" brushRef="#br0" timeOffset="161252.51">26738 6682 20 0,'10'12'27'0,"-10"-12"2"16,-12 26-3-16,-10-6-25 0,-7 10 1 15,-2 8 4 1,-6-1 2-16,5 7-2 0,-3-1 2 16,14 6-2-1,5-7 2-15,24 2-3 0,10-15 1 16,22-1-2-1,11-12 1-15,11-4 1 0,0-18 0 16,6-4 0-16,-14-15-2 16,-9-7 1-16,-25-9-3 15,-19-3-2-15,-22 0-3 0,-13-1-2 16,-9 10-5-1,-19-3-22-15,9 9-4 16,-1 5-5-16,13 7-1 16</inkml:trace>
  <inkml:trace contextRef="#ctx0" brushRef="#br0" timeOffset="161552.51">27013 6277 43 0,'17'27'36'15,"-2"16"-3"1,-3 12 0-16,3 14-26 0,-11 7-4 15,3 13 2 1,-9-1 0-16,4 3 1 0,-6-11-2 16,4-9-1-1,0-12-2-15,1-9-2 0,7-1-6 16,-6-19-23-1,14-7-4-15,3-14-2 0,2-6-4 16</inkml:trace>
  <inkml:trace contextRef="#ctx0" brushRef="#br0" timeOffset="161682.51">27353 7137 63 0,'17'8'34'0,"-4"4"-1"15,-6-2-11-15,-10 10-46 0,-5 6-8 0,3-5-2 0,-7-5-5 0</inkml:trace>
  <inkml:trace contextRef="#ctx0" brushRef="#br0" timeOffset="163672.5">24763 14383 63 0,'43'21'6'15,"-14"-2"-3"-15,-10-5-4 0,-12 1-38 16</inkml:trace>
  <inkml:trace contextRef="#ctx0" brushRef="#br0" timeOffset="164422.5">21300 14255 64 0,'102'-40'41'16,"-17"2"-5"-16,-24-2-7 0,-21-3-49 15,-3 22-12 1,-10 6-5-16,8 5-5 0</inkml:trace>
  <inkml:trace contextRef="#ctx0" brushRef="#br0" timeOffset="167982.51">24839 2071 46 0,'12'-29'33'16,"-5"9"-3"-16,-7 20-2 0,0 0-20 15,-12 12-3-15,-9 18 0 16,-5 14-1-16,-13 10 1 15,-4 14-2-15,-17 13 3 16,-10 16-3-16,-15 2-1 16,-5 7-1-16,-9-2 1 15,4 2-1-15,6-9-1 16,9-11 0-16,16-19 1 15,17-20 0-15,22-15 1 0,20-15-2 16,21-17 1 0,13-16-3-16,13-17 2 0,11-17 0 15,8-26-1 1,5-17 0-16,3-14-1 0,0-9 3 15,4-3-3 1,0-8 3-16,-3 1-2 0,-3 6 2 16,-4 24-2-1,-4 18 3-15,-6 17-3 0,-4 14 1 16,-4 17-1-16,-3 19 0 0,1 23-1 15,2 20 2 1,3 10-1-16,5 13 0 16,5 17 0-16,7 15-2 15,7 24 3-15,6 9-4 0,1 2 3 16,3-2 1-1,0 1 0-15,-3-4-2 16,-2-11 2-16,-9-15 0 16,-14-21 1-16,-13-12-1 0,-18-9 1 15,-22-13-4-15,-26-10 3 16,-25-11-1-1,-27-7 1-15,-27-9-1 0,-27-8 1 16,-24-4-1-16,-18-3 1 16,-12 0 0-16,-10 2 0 15,-2 3 1 1,7 6-1-16,15 5 0 0,25 9-2 15,22 0-2-15,36 14-5 0,23-6-17 16,46 11-6 0,21-9 0-16,26 5-4 0</inkml:trace>
  <inkml:trace contextRef="#ctx0" brushRef="#br0" timeOffset="168292.51">23872 3371 63 0,'-32'45'33'16,"2"10"-3"-16,-3 2-3 0,2 8-28 0,0 9 0 16,-1-3-2-1,12-3 2-15,15-7-1 16,22-11 3-16,17-9-2 15,22-8 2-15,23-7-1 0,27-8 0 16,26-7 2 0,19-7-1-16,12-1 1 15,6-6 0-15,0 2 0 0,-10-2-1 16,-11 0 0-16,-19 1-2 15,-24-7-10-15,-12 4-21 16,-18-8 0 0,-13-8-5-16,-16-9 0 0</inkml:trace>
  <inkml:trace contextRef="#ctx0" brushRef="#br0" timeOffset="168462.51">25649 3574 30 0,'-2'-26'32'16,"2"26"-1"-16,0 0-2 0,-2 32-20 15,-2 9-3 1,6 18-2-16,-5 0 1 15,6 11-1-15,-5-2-1 16,5 2-4-16,7 4-23 0,6-10-8 16,13-16-2-1,11-15-5-15</inkml:trace>
  <inkml:trace contextRef="#ctx0" brushRef="#br0" timeOffset="169302.51">28986 2974 37 0,'-2'24'32'0,"-14"19"-4"0,-12 18 0 15,-21 19-21 1,-6 16-2-16,-18 1 1 0,-3 9-1 15,-12-6 0 1,3-3-1-16,4-19-1 0,17-12 0 16,7-24 0-1,22-13-2-15,20-14 0 0,15-15 1 16,21-19-1-16,13-18 1 15,12-20-1-15,8-20 0 16,4-19-1-16,0-14 0 16,3-14-1-16,1-11 1 15,5-7-1-15,0 0 1 16,-4 15-1-16,3 22 0 15,3 23 0-15,-1 22 1 16,0 25 0-16,-3 27 0 16,0 36-2-16,-3 22 2 15,6 18 2-15,3 16 1 0,6 14-2 16,1 18 0-1,6 15 0-15,6 2 1 0,5-3-1 16,11-3 0 0,-2-4 0-16,-1-8-2 0,-5-10 2 15,-10-20-1 1,-12-17 1-16,-14-15-2 0,-17-10 1 15,-22-14-1-15,-25-10 0 0,-27-10 0 16,-24-9 1 0,-19-7-2-16,-19-4 2 15,-28 0-1-15,-29 3 1 16,-20 7 0-16,-15 7 0 0,-15 10-1 15,-7 9 0 1,-1 7 0-16,16 7-3 0,17 0 1 16,28-1-2-1,23-8 0-15,35-5 0 0,22-15-1 16,29-6-4-16,9-21-2 15,22-1-7 1,-2-17-11-16,8-6 0 0,-6-8-1 16</inkml:trace>
  <inkml:trace contextRef="#ctx0" brushRef="#br0" timeOffset="169572.51">28118 4015 8 0,'-27'9'28'16,"-2"10"1"-16,4 12-1 16,-3 8-16-16,5 18-4 15,-9 2 0-15,11 9-3 0,-3-4 0 16,11 6-1-1,6-4 0-15,15 0 0 0,17-11-1 16,23-3-2 0,19-9 1-16,28-1-2 0,35-5 1 15,30-5-2 1,26-7 1-16,23-9 0 0,13-7 0 15,-3-3 0-15,0-4-2 16,-19-9-6-16,-12 6-8 16,-30-12-14-16,-18-7-3 0,-27-7-1 15</inkml:trace>
  <inkml:trace contextRef="#ctx0" brushRef="#br0" timeOffset="169772.51">30617 4481 13 0,'10'-71'32'0,"-6"4"1"16,-13 10-4-1,-1 18-14-15,-21 17-5 16,0 31-4-16,-10 20-1 0,-1 25-1 15,-5 18-2-15,2 12 1 16,0 13-1-16,8 11-2 16,8 7-8-1,7-3-23-15,12-15-3 0,10-14-7 16,-3-35 1-16</inkml:trace>
  <inkml:trace contextRef="#ctx0" brushRef="#br0" timeOffset="170822.51">20762 5906 52 0,'-21'94'37'15,"-8"2"-2"-15,-5 5-2 0,-6 8-35 16,-6 14 2 0,-3 5 0-16,4 0 1 15,3 4 0-15,10-5 0 16,12-2 0-16,16-8 1 0,18-7-1 15,17-9 1-15,23-9-1 16,23-13-1 0,21-12 0-16,25-13 0 0,23-6 0 15,15-8 2-15,18 3 1 16,5-9 0-16,3 9 0 15,-13 7 0 1,-8 17 1-16,-21 15-1 0,-21 14-1 16,-31 15-3-16,-32-4-5 15,-24 8-28-15,-27-14-5 16,-11-20-3-16,-11-27-3 0</inkml:trace>
  <inkml:trace contextRef="#ctx0" brushRef="#br0" timeOffset="171432.51">24469 4135 47 0,'-64'44'39'16,"-1"15"-4"-16,-5 16-1 0,-2 18-34 16,-2 24 0-1,-2 27-2-15,3 14 1 0,17 16 0 16,10 10 0-1,17 10 2-15,17 3-1 0,10-2 3 16,10 3 0 0,3-10 1-16,5 10 0 0,-11 1-1 15,-4 12 1 1,-14 7-2-16,-13 8-4 0,-10 5-2 15,-20-8-1-15,-2 3 2 16,-13-21-1-16,-1-16 0 16,-7-37-1-16,0-29 2 0,1-43-4 15,5-37-25 1,12-29-1-16,12-45-3 15,25-18 0-15</inkml:trace>
  <inkml:trace contextRef="#ctx0" brushRef="#br0" timeOffset="172052.5">28608 5663 58 0,'-9'112'44'0,"-12"10"-5"16,-16 13-2-16,-20 14-36 16,-24 0-1-16,-33 12-1 0,-30-4 0 15,-28-9 1-15,-25-5-1 16,-25-11 0-16,-23-14 0 15,-19-11 0 1,-20-11 0-16,-13-4 1 0,-10-8-2 16,-1-2 2-16,0 3 0 15,3 3 0-15,9 4 0 16,13 7 0-1,15 7 0-15,20 12 0 0,18 12 1 16,21 9-1-16,18 4-1 0,19 2 1 16,11-7-4-1,18 0-4-15,8-24-24 0,20-24-5 16,24-22-2-1,18-29 0-15</inkml:trace>
  <inkml:trace contextRef="#ctx0" brushRef="#br0" timeOffset="172282.51">23262 8785 52 0,'-83'59'39'16,"-5"10"-4"-1,-8-6-1-15,5 10-41 16,-2-8-26-16,3-9-3 0,15-5-2 15,17-18-2-15</inkml:trace>
  <inkml:trace contextRef="#ctx0" brushRef="#br0" timeOffset="-209774.23">28701 14152 47 0,'-6'13'46'0,"0"5"-5"0,-7-2-3 16,1 10-18 0,-5 0-24-16,-8 5-29 0,11 4-5 15,0-2-5 1,9 3-4-16</inkml:trace>
  <inkml:trace contextRef="#ctx0" brushRef="#br0" timeOffset="-209614.22">28874 15129 81 0,'4'28'39'16,"-8"-15"-15"-16,1 2-23 0,3-15-44 15,0 0-1-15,-11 7-3 16</inkml:trace>
  <inkml:trace contextRef="#ctx0" brushRef="#br0" timeOffset="-209344.22">29246 13983 80 0,'-8'16'43'15,"2"-4"-9"1,3 4-18-16,3-16-54 0,-1 20-3 15,3-6-4-15,9 0-2 16</inkml:trace>
  <inkml:trace contextRef="#ctx0" brushRef="#br0" timeOffset="-209174.22">29956 15348 62 0,'0'52'3'0,"3"-11"-2"15,2-7 0 1,19-12-49-16</inkml:trace>
  <inkml:trace contextRef="#ctx0" brushRef="#br0" timeOffset="-208794.22">30922 14911 69 0,'11'29'43'0,"-3"-7"-5"16,-2-9-6-16,-13 2-67 15,21 15-3 1,7 4-4-16,4-4-2 0</inkml:trace>
  <inkml:trace contextRef="#ctx0" brushRef="#br0" timeOffset="-183914.22">10207 6017 31 0,'20'-4'29'0,"-20"4"0"0,7-12-3 16,-7 12-19-1,-7-15-4-15,7 15 2 0,-25-20-1 16,12 7 0-16,-10-5 2 0,4 4-1 15,-12-7-1 1,3 4 0-16,-11-2-1 16,-1 3 0-16,-9 0-1 15,0 4-1-15,-4 6-1 0,-3 5 0 16,4 5 0-1,4 5 0-15,6 4 0 16,8 6 0-16,8 2-1 16,12 4 2-16,9 0-1 15,13 2 1-15,11 0 0 0,8 1 1 16,8 1-1-1,6 1 2-15,9-1-2 0,4 4 0 16,-2-1 2-16,5 3-2 16,-4 1 0-16,-2 7 0 15,-7 0 0 1,-6 5-1-16,-8 1 0 0,-10 3 1 15,-9-1-2-15,-9-4 2 0,-11-5-1 16,-8-4 1 0,-6-10 0-16,-5-7 0 15,-9-8 0-15,-3-7 2 16,0-7-2-16,1-5 0 0,2-8 0 15,5-3 0 1,4-5 0-16,4-3-1 0,13-4 1 16,7-4 0-1,8-5 0-15,6 0-1 0,5-5 1 16,7-2-1-16,6-1 0 15,3 0 1-15,-3-3-1 16,3 2 0-16,-2 1 0 0,-1 3 0 16,-6 3-1-1,-1 8 1-15,-11 3 0 16,0 5-1-16,0 10 1 15,-10 14-3-15,0 0-9 0,0 0-20 16,-6 13-3 0,6-13-6-16,-22 27-3 15</inkml:trace>
  <inkml:trace contextRef="#ctx0" brushRef="#br0" timeOffset="-167794.22">17778 6638 9 0,'0'0'30'0,"0"0"-10"0,18-9-2 15,-21-2-1-15,3 11 0 0,0-27-2 16,5 13-2 0,-15-14-2-16,9 8-3 0,-14-9-2 15,6 6-2 1,-7-1 0-16,6 6-2 0,-5 4-1 15,2 7-1 1,-4 4 0-16,1 7-1 0,-2 4 1 16,-2 5 0-1,-3 6 0-15,-3 1-1 0,-2 4 1 16,0 2 0-1,4-1 0-15,3 0 0 0,9 0 0 16,10 0 0-16,13 0-1 0,10 0 1 16,13 2 0-1,9 0 0-15,6 5 0 16,4 4 0-16,-1 6 1 15,-5 3-1-15,-6 2 2 0,-12 4-2 16,-13 0 1 0,-13 2-1-16,-16-5 2 15,-13-7-2-15,-12-6 0 16,-9-9 1-16,-6-8 0 0,-4-7 0 15,1-9 0-15,6-7 0 16,9-8 0 0,9-5 0-16,12-8 1 0,13-3-1 15,12-5-1-15,10-10 1 16,12-4-1-16,6-2 0 15,4-3-1 1,2 3 1-16,4-1-1 0,-5 4 1 16,-6 2 1-16,-7 8-2 0,-13 3 1 15,-8 3-2 1,-7 8-4-16,-16-3-17 0,3 13-12 15,-6 0-3 1,5 4-5-16</inkml:trace>
  <inkml:trace contextRef="#ctx0" brushRef="#br0" timeOffset="-166594.22">18513 6634 9 0,'1'-31'30'0,"-2"3"-7"16,-4 0-7-16,6 11 1 0,-8-3-2 16,7 20-4-16,0 0-2 15,0 0-3-15,-21 26-3 16,14 8 2-1,-7 5-2-15,4 13-1 0,-1 8-1 16,5 7 1-16,1-5 1 16,6 3-1-16,3-10 1 15,3-4-1 1,1-11 0-16,1-5 0 0,0-14 3 15,-1-7-3-15,-8-14-1 0,0 0 1 16,0 0-1 0,14-16 0-16,-9 3 0 0,2 0-2 15,-7 13 1 1,18-15-1-16,-1 18 0 0,-1 5 0 15,3 11 0 1,-1 7 0-16,-4 3 0 0,-5 5 1 16,-8-1 0-16,-8-1 1 0,-17-5-1 15,-10-4 1 1,-10-8-1-16,-5-9-2 15,4 1-5-15,-6-12-22 16,20-4-5-16,9-10-4 0,21-1-2 16</inkml:trace>
  <inkml:trace contextRef="#ctx0" brushRef="#br0" timeOffset="-166304.22">18822 7032 20 0,'13'10'32'15,"-9"4"-5"-15,-4-14-4 0,-5 30-5 16,-10-17-3 0,12 13-4-16,-13-6-2 0,10 6-3 15,-4-5-4 1,4-2-4-16,8 8-11 0,-1-14-20 15,10 1-1 1,1-6-3-16,5 2-1 0</inkml:trace>
  <inkml:trace contextRef="#ctx0" brushRef="#br0" timeOffset="-165954.23">19086 7292 7 0,'20'-15'32'15,"-3"-5"2"-15,-3-1-3 16,-12-9-13-16,5 11-6 15,-16-9-2-15,2 11-3 16,-11-5-1-16,-1 12-3 0,-5-1 0 16,0 9-1-16,0 3-2 15,1 7 0-15,7 3-1 16,9 3 2-1,7 3-1-15,9 6 1 0,7 1 0 16,6 5 0-16,3 4 2 16,4 3-1-16,-4 0-1 15,-3 2 1 1,-9-1-1-16,-5-3 1 0,-8-2-2 15,-7-7 2-15,-6-6-2 0,-5-4-1 16,1-5-2 0,-7-11-8-16,9 1-20 0,-5-13-4 15,11 0-2 1,-4-13-5-16</inkml:trace>
  <inkml:trace contextRef="#ctx0" brushRef="#br0" timeOffset="-165764.23">18906 6700 13 0,'0'0'19'15,"17"5"-18"-15,-17-5-17 0</inkml:trace>
  <inkml:trace contextRef="#ctx0" brushRef="#br0" timeOffset="-164724.22">17534 7842 28 0,'9'-17'34'15,"-3"0"-3"-15,-6-2-21 16,0 19 2-16,1-22-4 0,-1 22 4 16,0 0-4-1,0 0-5-15,0 0 1 0,-4 16-3 16,0 2 2-16,2 6-2 15,-3 5 2-15,3 8-2 16,-2-1 1-16,4 3 0 16,-2-2 0-16,7 2 1 15,5-8 0-15,10-1-1 16,9-8 0-16,10-4 1 15,6-7-1-15,6-4 0 16,1-3-1 0,0-5-2-16,-5-2-3 0,-11-9-2 15,-6 5-5-15,-23-16-6 0,8 6-9 16,-21-13-7-1,5 2 1-15,-17-12 9 0,11 6 10 16,-8-6 5 0,3 0 10-16,6 8 10 0,-6-2 9 15,10 10 11 1,-4 1-8-16,8 12-5 0,-11-2-8 15,9 13-2-15,0 0-2 0,-7 11-4 16,0 3 2 0,6 12-3-16,-8 10 2 0,5 11-1 15,-4 8 0 1,4 8 1-16,-3 3-2 15,1 1 0-15,-3-1-2 16,-2-6-3-16,5 0-7 0,-8-16-20 16,10-6-5-1,-6-14-2-15,7-5-3 16</inkml:trace>
  <inkml:trace contextRef="#ctx0" brushRef="#br0" timeOffset="-164044.23">18428 8201 33 0,'-1'-12'34'0,"1"12"0"0,0 0-4 16,-1 16-24-16,-4 6-2 0,6 8 0 15,-3 3-2 1,5 5 1-16,1-2 0 15,11 2 0-15,4-8-1 16,10-4 1-16,3-9-1 0,8-6 1 16,1-9-2-1,5-5 0-15,-3-10 1 16,-2-3-1-16,-6-9-1 15,-5-2-1-15,-6-1 2 0,-5 2-2 16,-7 2-1-16,-4 3 1 16,-2 9 0-1,-6 12 1-15,0 0-1 0,0 0 1 16,12 14-1-16,-8 1 1 15,3 1 0-15,3 0 1 16,-4-1 0 0,3-2 0-16,3-5 0 0,2-2 1 15,3-4-1-15,2 0 0 16,1-5 0-16,1 1-1 15,0-1 1-15,2 2-1 0,-1 1 0 16,-1 2 0 0,0 5 0-16,0 1 0 0,2 3 0 15,3 1 0 1,-1 2 0-16,1-1 1 0,-2 0-1 15,-4-2 1 1,-3 0-1-16,-5-7-2 0,2 4-9 16,-14-8-20-16,2-13-4 15,-6-5-4-15,-6-9 0 16</inkml:trace>
  <inkml:trace contextRef="#ctx0" brushRef="#br0" timeOffset="-163574.22">19364 7870 14 0,'26'-3'27'0,"-3"3"3"15,-6 5-16 1,-17-5-4-16,22 24 0 0,-24-7 2 15,4 16-3 1,-16 4 0-16,5 18-1 16,-12 2-2-16,6 11 0 0,-8-2-2 0,8 8-2 15,3-7 0 1,7-2-2-16,8-12 0 15,4-10-2-15,7-8-1 16,-6-16-8-16,8-4-19 0,-16-15-3 16,13-11-2-1,-18-10-1-15</inkml:trace>
  <inkml:trace contextRef="#ctx0" brushRef="#br0" timeOffset="-163394.22">19223 8318 11 0,'-25'-18'27'15,"3"0"1"-15,2 4-14 0,20 14-3 16,-20-10-5-1,20 10 0-15,23 9-1 0,11 2-1 16,11-4 1 0,15 4-1-16,9-4 0 0,7-2 0 15,5-1-9 1,-5-5-22-16,-6-7-1 0,-13-7-8 15,-22-8 3-15</inkml:trace>
  <inkml:trace contextRef="#ctx0" brushRef="#br0" timeOffset="-162174.23">17596 9024 6 0,'0'0'24'0,"-13"4"-2"16,13-4-10-16,0 0 1 0,-17 3-1 15,17-3 1 1,0 0-1-16,0 0-1 16,0 0-2-16,17 4-3 0,-3-11 0 15,16 5-2 1,1-6 0-16,13 6 0 0,-1-3 0 15,8 7-2 1,-6 0 0-16,2 7 0 0,-10 4 0 16,-10 4-2-16,-12 4 0 15,-11 4 0-15,-14 0 0 16,-13 2 0-1,-10 3 0-15,-11-1 1 0,-8 2 0 16,-7-1 0-16,-3 1 1 0,-2-1-1 16,6 1 0-1,5 2 0-15,6-2 0 0,8 0 0 16,11-2-2-1,9 2 2-15,16-3-2 0,12-3 2 16,11-3-1 0,10-3 1-16,8-4-1 0,8-4 0 15,3-3 1 1,6-2-1-16,-2-2 1 0,-3 0-1 15,-5 0 0-15,-7-1-3 16,-3 11-6-16,-14-7-24 16,-5 1-2-16,-16-8-4 15,0 0-4-15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2T17:25:00.862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2297 1852 31 0,'0'0'36'0,"-14"4"-1"15,14-4 1-15,0 0-13 16,0 0-3-16,0 0-5 15,0 0-4-15,-2-17-3 16,5 2-2-16,-3-9-1 16,3-6-3-16,-4-10-1 15,1 40 0-15,-16-97 3 16,-4 43-3-16,-10 3 2 15,-10 3-3-15,-18 13 1 16,-12 15-1-16,-18 16 2 16,-15 24-3-16,1 15 0 15,-8 18 1-15,11 16-2 0,0 21 0 16,17 11 3-16,10 9-3 15,27 11 2-15,14 11-1 16,15 11 1-16,19 3-2 16,14-6 3-16,20-12-1 15,23-16-1-15,26-15 1 16,12-22 1-16,21-24 0 15,5-26-1-15,6-19-2 16,-4-7-5-16,-12-21-11 16,-6 5-17-16,-26-15-4 15,-6 0-2-15,-17-16-6 16</inkml:trace>
  <inkml:trace contextRef="#ctx0" brushRef="#br0" timeOffset="285.01">2816 2407 79 0,'0'0'36'0,"-17"0"-1"15,-2 17-2-15,-17 10-28 16,2 24 0-16,-6 9-3 16,4 17 1-16,3-2-1 15,23 2 3-15,16-7-3 16,20-7 2-16,20-17-2 15,18-16 2-15,7-25 0 16,14-15-2-16,-5-19 1 16,-10-17-2-16,-16-14 1 15,-15-7-3-15,-28-5 2 16,-17-1-3-16,-16 7 0 15,-19-1-4-15,-1 27-17 16,-13 3-13-16,11 22-2 0,3 2-3 16,22 17-4-16</inkml:trace>
  <inkml:trace contextRef="#ctx0" brushRef="#br0" timeOffset="692.03">3331 2495 65 0,'1'-40'38'0,"0"15"2"16,-6 7-6-16,5 18-20 16,3 29-5-16,10 23-2 0,-7 10-2 15,7 13-2-15,-2 4 0 16,5 1-2-16,-6-11 0 15,1-8 1-15,-6-22 0 16,0-23-1-16,-5-16 0 16,17-49 0-16,-5-10-1 15,5-15 1 1,6-6-1-16,6-8 1 0,6 7-2 15,4 7 1-15,8 17-1 16,1 27 2-16,2 25-2 16,1 20 0-16,-4 24 0 15,-6 19-2-15,-8 13 3 16,-9 9-2-16,-8 0 2 0,-11-1 1 15,-2-4 0-15,-9-10 1 16,5-9-5-16,-5-28-15 16,26-7-17-16,0-26-2 15,18-10-2-15,-1-18-7 16</inkml:trace>
  <inkml:trace contextRef="#ctx0" brushRef="#br0" timeOffset="1013.05">4489 2290 80 0,'-30'-24'39'16,"-21"2"-5"-16,8 16 0 0,-13 5-23 16,11 20-3-16,-1 8-3 15,13 11-5 1,12 3 1-16,24 6-2 15,20-1 2-15,19 3-2 0,19-5 3 16,13-1-2-16,5-4 1 16,2 1 1-16,-3-2 0 15,-12 0 0-15,-19 4-1 16,-16-1 0-16,-28-2 0 15,-19-5 0-15,-26-2 0 16,-15-8-1-16,-12-4-2 16,-5-10-5-16,14-2-25 15,-6-18-4-15,24-3-2 16,15-25-5-16</inkml:trace>
  <inkml:trace contextRef="#ctx0" brushRef="#br0" timeOffset="1322.07">4968 2369 92 0,'7'16'36'0,"-13"7"-3"0,13 23 0 15,-14 11-26-15,18 16-1 16,-4 2-2-16,9 2-2 15,8-6 0-15,9-8 1 16,6-16 0-16,11-17 0 16,3-29 0-16,3-15-1 15,-4-24 1-15,-2-13 0 16,-10-14-1-16,-10-11-1 0,-12-2 0 15,-13-7 1-15,-15 9-2 16,-10 2 0 0,-4 14-8-16,-17 0-22 15,15 14-7-15,-5-5 1 0,17 6-7 16</inkml:trace>
  <inkml:trace contextRef="#ctx0" brushRef="#br0" timeOffset="1543.08">5588 1695 100 0,'11'13'35'16,"8"21"-2"-16,-11 16-1 0,12 22-25 16,-8 20-1-16,6 18-4 15,-1 6 2 1,2 11-4-16,1-6 2 15,-1-12-4-15,-2-19 1 0,1-23-6 16,11-18-22-16,-11-45-3 16,14-27-3-16,-7-44-3 15,11-22-3-15</inkml:trace>
  <inkml:trace contextRef="#ctx0" brushRef="#br0" timeOffset="1766.1">6400 1299 118 0,'0'0'37'0,"40"-31"-6"15,-43 80 0-15,3 33-24 16,-9 35-3-16,-3 25-2 0,3 20-3 16,5 20 2-1,5 7-1-15,4-17 0 0,6-20-1 16,4-20-2-16,6-25-1 15,-6-26-5-15,8-20-21 16,-26-50-3-16,2-28 0 16,-24-40-5-16</inkml:trace>
  <inkml:trace contextRef="#ctx0" brushRef="#br0" timeOffset="1913.1">6058 2277 114 0,'-23'-27'35'16,"35"16"-1"-16,20-3-5 15,34 11-21-15,10 1-5 0,15 3-3 16,12 10-6-16,-2-4-20 15,13 15-7-15,-19-6-3 16,0 12-2-16,-18-5-6 16</inkml:trace>
  <inkml:trace contextRef="#ctx0" brushRef="#br0" timeOffset="3042.17">7370 2540 105 0,'38'-16'40'0,"3"-5"-4"16,-20-25 0-16,0-2-24 15,-22 1-7-15,-14 3-1 16,-16 3-2-16,-9 7 1 15,-8 10-3-15,-8 11 3 0,-5 13-4 16,-1 13 0-16,2 14 1 16,5 14-4-16,11 9 3 15,10 8-2 1,17 2 2-16,15 4-2 0,19-12 2 15,13-10-1-15,11-19 1 16,12-18 1-16,5-17 1 16,-2-16 0-16,-2-16 0 15,-6-9 2-15,-10-2-2 16,-10 0 1-16,-7 10-1 15,-8 7 1-15,-8 16-3 16,-5 22 2-16,0 0-2 16,3 28-2-16,1 11 1 0,5 8-1 15,7 4 1 1,11 4 0-16,9-12 2 15,10-8-3-15,7-21 4 16,11-16 0-16,-1-19 0 0,-3-17-1 16,-8-10 2-16,-9-10 1 15,-10 1-2-15,-7-1 2 16,-13 11-3-16,-8 8 2 15,-5 15-2-15,0 24 2 16,0 0-3-16,5 23 0 16,-4 11 0-16,1 11-2 15,1 3 2-15,3 5-1 16,1-6 2-16,-1-4-2 15,2-14 2-15,4-15-1 16,3-15 2-16,5-13 0 16,2-14 0-16,2-9 2 15,-1-3-2-15,3 0 1 0,-3 6-2 16,-4 6 1-16,1 18-2 15,-1 14 3-15,-1 14-4 16,0 13-1-16,6 5 2 16,3 4-2-16,10-1 2 15,4-7-3-15,12-10-1 16,5-19-6-16,18-9-15 15,-8-34-7-15,17-14-2 16,-14-33 1-16,11-10-3 16,-17-22 14-16,-2-12 20 15,-11-6 10-15,-22-7 25 16,2 17 5-16,-19 12 1 15,5 22-5-15,-17 15 0 0,8 30-11 16,-9 48-15-16,6 18-3 16,0 47-5-16,1 29 2 15,1 24-2 1,0 20 0-16,0 12 2 0,-2 5-4 15,-4-13 3-15,-4-22-2 16,-1-24 2-16,-4-20-3 16,-1-32 2-16,-1-23-2 15,9-21 1-15,-15-32 0 16,10-7-3-16,-5-16-1 15,0 3-3-15,-17-13 0 16,2 13-2-16,-22 1 3 0,0 19-1 16,-20 6 3-16,0 11 2 15,0 9 4 1,4 2 3-16,16 12 4 15,10-4 1-15,34 9 3 0,19-8-2 16,42 4 2-16,19-8-1 16,36 2-2-16,10-8-1 15,12-1-4-15,-2 0-2 16,-21-6-23-16,-7 8-10 15,-41-10-6-15,-38-3-3 16</inkml:trace>
  <inkml:trace contextRef="#ctx0" brushRef="#br0" timeOffset="3855.22">2858 4191 1 0,'8'-32'11'16,"-5"-7"3"-1,7 10 16-15,-2-2 2 0,3 8 0 16,-5-1-4-16,9 15-13 15,-18-3-4-15,3 12-3 16,-11 11-2-16,3 14 1 16,-16 12-2-16,3 20 0 15,-10 12-1-15,0 20-1 16,-11 12-1-16,5 16 0 15,1 8-1-15,11 1 0 0,17-8-1 16,19-12 1-16,25-19 0 16,28-18-1-16,27-23 0 15,24-22 1 1,19-28 0-16,5-20-1 0,-4-16 1 15,-10-12-1-15,-22-6 1 16,-24-2-1-16,-30 1 1 16,-29 5-1-16,-33 8 0 15,-22 11-1-15,-19 13 0 16,-18 11 0-16,-7 16 0 15,-9 13 0-15,2 12 1 16,6 15 0-16,18 12-1 16,20 7 1-16,19 7-1 15,20 0 1-15,16 2-2 16,16-6-1-16,23 0-5 15,-7-24-25-15,23-9-3 16,-15-24-4-16,5-16-3 0</inkml:trace>
  <inkml:trace contextRef="#ctx0" brushRef="#br0" timeOffset="4058.23">4217 5141 89 0,'17'1'41'16,"-17"-1"-7"-16,16-19-4 16,-16 19-45-16,11-13-16 15,0 3-5-15,-3-7-5 0,3-5-3 16</inkml:trace>
  <inkml:trace contextRef="#ctx0" brushRef="#br0" timeOffset="4668.26">4956 4021 88 0,'30'-12'37'0,"-19"-2"-3"0,-11 14-2 15,0 0-25-15,-30 0-3 16,-14 4-2-1,-11 2-1-15,-14 1 1 16,-6-2 0-16,-2 2-2 0,5 0 1 16,5 5-2-16,15 7 1 15,13 8 0-15,14 12 0 16,16 8-2-16,11 7 2 15,11 6-1-15,4 1 1 16,10 0-1-16,3-8 1 16,-2-7-1-16,0-9 2 15,-3-16-1-15,-2-8 0 16,1-14 1-16,0-12-1 15,0-11 1-15,4-6 0 16,7-5-1-16,9 0 0 16,12 8 0-16,10 9 0 15,9 15 0-15,9 17 0 0,2 16 0 16,4 17 0-1,-7 14 1-15,-11 10-1 0,-18 1 1 16,-21 5-1-16,-28-7 1 16,-30-2 0-16,-29-12 0 15,-28-9 0-15,-19-16-2 16,-11-13-3-16,11 0-19 15,1-27-12-15,23-8-6 16,19-8-4-16,30-8-3 16</inkml:trace>
  <inkml:trace contextRef="#ctx0" brushRef="#br0" timeOffset="7430.42">1173 4470 72 0,'0'0'35'15,"-63"-54"-2"-15,63 54-2 16,-94-25-23-16,45 18-2 16,-24 12-2-16,-1 4 0 15,-1 11-2-15,-5 4 0 16,5 12 1-16,10 2 0 15,14 5-2-15,51-43 1 16,-60 84-1-16,60-84 1 16,30 64 0-16,-30-64 1 15,113 38-2-15,-38-30 0 16,4 0 0-16,9 0-1 0,-7 4 1 15,-6 5-1-15,-14 9 0 16,-10 7-1-16,-51-33 1 16,53 96 0-16,-45-39 2 15,-18 0-1-15,-13 0 0 16,-14-3 0-16,-1-4-1 15,38-50-1-15,-83 63-6 16,83-63-27-16,-77 15-3 16,77-15-3-16,-16-55-4 15</inkml:trace>
  <inkml:trace contextRef="#ctx0" brushRef="#br0" timeOffset="7869.45">2074 4394 92 0,'3'-27'39'0,"-25"-1"-4"15,-13 14 1-15,-32 0-28 16,-4 20-2-16,-29 10-2 15,-9 12-1-15,0 10-1 16,6 8 0-16,11 8-1 16,19 2-1-16,34 2 1 0,27-4-3 15,51-4 0-15,31-3-1 16,21-2 1-1,16 0 0-15,8-1 1 16,0 1 1-16,-10 4 0 0,-12 1 1 16,-34 2 1-16,-20-1 0 15,-29-1-1-15,-31-2 0 16,-23-4-2-16,-31-10-9 15,-24 1-24-15,10-12-7 16,3-11-1-16,10-12-8 16</inkml:trace>
  <inkml:trace contextRef="#ctx0" brushRef="#br0" timeOffset="51421.16">1398 9176 76 0,'12'4'33'0,"0"-2"-4"16,-12-2 1-16,22 16-24 0,-16 7 0 15,-5 2 2 1,-1 16 0-16,-2 4-1 16,5 17-1-16,4 4 0 15,4 13-1-15,3 1-2 0,9 3 0 16,2-3-2-16,3-4 0 15,5-8-1 1,-6-9-3-16,5-7-4 0,-12-18-26 16,-2-6-3-1,-18-28-4-15,0 0-2 0</inkml:trace>
  <inkml:trace contextRef="#ctx0" brushRef="#br0" timeOffset="51801.16">740 9285 85 0,'0'0'36'0,"-23"-55"-3"0,23 55-1 15,0 0-26 1,8-69 0-16,-8 69 0 0,0 0 0 15,0 0 0-15,71-57 0 16,-71 57-1-16,107-15-1 16,-27 16-1-16,24 6-2 15,20 9 0-15,7 6-1 16,11 10-1-16,0 8 2 15,-11 10-1-15,-11 9 0 16,-15 8 0-16,-30 6 1 16,-20 6 1-1,-25 4-2-15,-22 1 2 0,-21 1-3 16,-32-4 1-16,-27-6 0 0,-27-7-1 15,-14-8 3 1,-18-10-3-16,5-8-1 0,2-19-13 16,13-1-20-1,40-20-1-15,71-2-3 0,-33-26-7 16</inkml:trace>
  <inkml:trace contextRef="#ctx0" brushRef="#br0" timeOffset="52301.16">2195 9306 114 0,'0'0'38'15,"0"0"-1"-15,6 37-4 16,0 4-31-16,0 21-1 0,4 9-1 15,5 7 0-15,1-1-1 16,1-6 2 0,-1-10-1-16,-1-11 0 0,-6-17 1 15,0-17-1-15,-9-16 1 16,1-20 0-16,-7-20 1 15,2-20-3 1,-5-14 2-16,0-13-2 0,-2-9 0 16,0-6-1-16,3 1 2 15,6 3-2-15,11 13 1 16,1 17 1-16,12 15-1 0,7 21 0 15,9 20 2 1,10 22-1-16,2 19 0 0,2 22 2 16,-1 17 0-1,0 16 0-15,-4 12 0 0,-2 5 0 16,-8 0 0-1,-3-6 0-15,-3-9 0 0,-4-13-1 16,-3-13-1-16,-3-16-2 16,-3-12-3-16,-18-32-24 15,6 17-7-15,-31-28-2 0,-8 0-3 16,-25-11-6-1</inkml:trace>
  <inkml:trace contextRef="#ctx0" brushRef="#br0" timeOffset="52461.16">2111 9702 96 0,'-4'-28'41'0,"31"5"-5"0,14-15-1 16,26 9-15 0,13-1-19-16,13 4-3 0,6 6-2 15,-3-8-8 1,8 11-22-16,-23-11 1 0,-5 6-4 15,-22-12-3-15</inkml:trace>
  <inkml:trace contextRef="#ctx0" brushRef="#br0" timeOffset="52881.16">2979 9031 108 0,'0'0'39'15,"-2"16"-4"1,5 25 0-16,-6 10-28 0,4 24-3 16,0 11-1-1,5 13-1-15,2-5-1 0,3-4 1 16,0-13-1-1,9-15-1-15,0-18-1 0,0-20 1 16,-3-21-1-16,-1-24 0 0,-4-18 1 16,-2-16-2-1,-8-16 1-15,-4-10-1 16,-7-12 2-16,-2-6-1 15,1-8 1-15,-3 1-1 16,4 2 1-16,7 7-1 16,12 12 0-16,0 9 1 15,10 14 0-15,7 17-1 16,7 23 1-16,6 20 0 0,6 24-1 15,1 27 2-15,0 24 0 16,1 18 0 0,-2 16 0-16,-4 13 1 0,-2 4-1 15,-6 0 0-15,-1-8-1 16,-5-17 1-16,0-19-2 15,-1-20 0 1,0-12-6-16,-10-31-22 0,6-14-8 16,-17-29-1-16,-9-9-4 15</inkml:trace>
  <inkml:trace contextRef="#ctx0" brushRef="#br0" timeOffset="53121.16">2966 9414 118 0,'0'0'37'16,"32"-18"-3"-1,28 6-4-15,16-8-32 0,14-2-2 16,14-4-2-16,0-11-3 16,15 4-5-16,-19-22 0 15,2 10-1-15,-23-17 3 16,-5 13 3-16,-22-5 3 15,-8 8 3-15,-11 5 2 16,-9 14 0-16,-9 12-19 16,-7 2-2-16,5 19-3 15,-13-6-8-15</inkml:trace>
  <inkml:trace contextRef="#ctx0" brushRef="#br0" timeOffset="53751.16">2369 8876 84 0,'7'-20'35'0,"19"10"-4"15,9-8-1-15,18 5-25 0,9-5-2 16,11 5 0-16,4-5-1 0,3 1 0 15,2-1-1 1,-10 2-4-16,-9 11-15 16,-27-5-12-16,-9 9-4 15,-27 1-1-15,0 0-5 0</inkml:trace>
  <inkml:trace contextRef="#ctx0" brushRef="#br0" timeOffset="53991.16">2622 8818 64 0,'0'0'35'0,"0"0"-2"16,0 0-2-16,12 22-15 15,-20-6-6 1,17 18-2-16,-9 2-2 0,13 18 0 15,-8 4-1-15,11 11 0 0,-3 5-1 16,6 5-1 0,0 1-2-16,3-2-3 0,18 8-28 15,-11-14-6 1,15-11-3-16,-14-14-7 0</inkml:trace>
  <inkml:trace contextRef="#ctx0" brushRef="#br0" timeOffset="55862.17">5893 9237 69 0,'-15'-16'40'0,"9"4"-5"16,-4-4-2-16,10 16-6 16,14-15-25-1,10 10-1-15,10 0-1 0,15 1 0 16,18-3 1-16,28-1-1 0,25-5 1 15,22 0 0 1,13-5 1-16,14 1-1 0,1 0 0 16,1 3 0-1,-8 3 0-15,-15 5 0 0,-25 6 0 16,-19 6-1-1,-20 8 0-15,-22 4 0 0,-18 8-1 16,-14 9 1 0,-11 9 0-16,-15 13 0 0,-10 19 0 15,-10 15 1-15,-6 15-1 16,-1 13 1-16,2 7 0 15,5 6 0-15,5 2-1 0,6-7 0 16,6-11-2 0,3-19-2-16,11-8-13 15,-13-29-19-15,-3-19-1 16,-23-30-3-16,-12-26-5 0</inkml:trace>
  <inkml:trace contextRef="#ctx0" brushRef="#br0" timeOffset="56202.17">5917 9430 86 0,'-17'30'36'0,"2"21"-4"0,-2 13-3 15,0 19-28 1,4 17 1-16,-1 15 1 0,-3 10 1 16,3 4-1-1,1-10 0-15,8-8 1 0,5-15 1 16,16-10-1-1,12-19-1-15,21-15 1 0,25-23-1 16,27-13-1 0,25-14 0-16,19-7-1 0,15-6-3 15,1-10-4-15,17 4-27 0,-16-16-3 16,-4-2-3-1,-21-15-5-15</inkml:trace>
  <inkml:trace contextRef="#ctx0" brushRef="#br0" timeOffset="56472.17">7980 9446 91 0,'19'-8'39'16,"0"29"-4"-16,-9 20-1 0,5 27-32 15,-11 31-2-15,6 20 0 16,0 18-1-16,2 7 1 16,3-4 0-1,2-18-1-15,3-18 1 0,1-23-1 16,2-29-2-16,-3-31 0 0,5-30-9 15,-12-38-19 1,3-23-1-16,-9-31-4 0,0-18-2 16</inkml:trace>
  <inkml:trace contextRef="#ctx0" brushRef="#br0" timeOffset="56732.17">8196 9170 93 0,'36'-46'37'0,"26"15"-4"0,13-1 0 15,32 13-30-15,11 8 0 16,18 9-2-16,13 10 0 15,9 9 0-15,-1 6 0 16,-10 7 0 0,-13 13 1-16,-20 10-1 0,-19 18 0 15,-21 17-1-15,-17 13 1 16,-19 13-1-16,-12 12 0 15,-8 9-1-15,-8 6-1 16,-7-4 0-16,-6-4-4 16,-15-21-8-16,2-8-20 0,-18-25-4 15,-4-18 0 1,-22-26-6-16</inkml:trace>
  <inkml:trace contextRef="#ctx0" brushRef="#br0" timeOffset="56902.17">8357 10846 78 0,'120'10'35'15,"29"-7"-8"-15,11-14-27 0,15-10-30 16,5-3-3-1,-7-15-6-15</inkml:trace>
  <inkml:trace contextRef="#ctx0" brushRef="#br0" timeOffset="57152.17">10131 9515 81 0,'-23'-26'39'0,"-2"25"-3"15,12 34-3 1,2 18-29-16,9 33-3 0,8 29-1 15,7 24 0-15,8 16-1 16,11 0 0-16,8-8-2 16,2-19 0-16,9-9 0 0,-1-33-1 15,8-22-8 1,-16-40-19-16,7-27-3 0,-12-36-2 15,-2-28-2 1</inkml:trace>
  <inkml:trace contextRef="#ctx0" brushRef="#br0" timeOffset="57413.17">10353 8983 76 0,'57'-54'34'0,"22"8"-3"16,22 9 0-1,14 7-27-15,8 13-2 16,8 10-1-16,4 7 0 15,0 11 0-15,0 14 0 0,-15 14 0 16,-3 18 0 0,-25 22 0-16,-13 29 1 0,-23 25-1 15,-20 24 2 1,-21 9-2-16,-19 13 0 0,-10 5-1 15,-9 0 1-15,5-16-3 16,-3-22-1-16,7-15-4 16,-11-28-24-16,15-19-5 0,-13-37-3 15,-5-24-1 1</inkml:trace>
  <inkml:trace contextRef="#ctx0" brushRef="#br0" timeOffset="57563.17">10323 10732 66 0,'69'11'34'16,"46"-1"-12"-16,35-9-21 16,31-5-33-1,20-9-5-15,15-10 0 0</inkml:trace>
  <inkml:trace contextRef="#ctx0" brushRef="#br0" timeOffset="58083.17">12643 9498 77 0,'-35'66'38'0,"5"32"-2"0,-4 21-4 15,1 28-31 1,6 12-1-16,5 3 1 0,6-8-1 15,9-21-2-15,15-19 1 16,8-33-2-16,15-30-3 16,-2-37-2-16,10-23 1 15,-5-39-2-15,5-25-9 16,-21-40-5-16,5-16 1 15,-30-33 7-15,-6-7 9 16,-20-11 7-16,-8 0 3 16,-7 21 3-16,-9 7 11 15,22 33 5-15,-1 9-3 16,36 39-5-16,16 10-6 0,44 22-5 15,32 7 1 1,33 9-3-16,25 2-1 0,25 7 0 16,14 7 1-1,8 11 0-15,-4 7 0 0,-13 12 0 16,-25 10-1-1,-20 18 0-15,-23 21 0 0,-28 26 1 16,-33 19-2-16,-30 17 3 0,-28 15-2 16,-19 19 0-1,-13 12-2-15,-10 0-2 0,-2 3-3 16,-6-22-14-1,21-8-13-15,5-28-5 0,23-21-2 16,2-36-1 0</inkml:trace>
  <inkml:trace contextRef="#ctx0" brushRef="#br0" timeOffset="58273.17">12707 10582 47 0,'31'8'36'15,"45"-4"-2"-15,41-1-4 16,37-6-29-16,28 1-3 16,13-11-21-1,15-9-6-15,-4-18-3 0,-3-19-4 16</inkml:trace>
  <inkml:trace contextRef="#ctx0" brushRef="#br0" timeOffset="58503.17">15150 9170 67 0,'-21'22'41'16,"-8"34"-5"-16,8 39-1 0,-10 22-32 16,8 29-1-1,-1 18 0-15,5 13 0 16,2-3-2-16,5-10-1 15,9-23-2-15,7-26-1 0,14-20-6 16,2-34-23 0,15-28-1-16,0-35-3 15,8-27-1-15</inkml:trace>
  <inkml:trace contextRef="#ctx0" brushRef="#br0" timeOffset="58813.17">14991 9345 64 0,'-28'-120'35'16,"14"17"-2"-16,31 30-4 0,27 17-24 15,44 27 0 1,31 11-3-16,28 14-1 0,22 10 0 16,17 11 0-1,3 6 1-15,-4 4-1 0,-17 2 0 16,-19 2 0-16,-30 11 2 0,-20 14-1 15,-33 18 0 1,-26 21 1-16,-30 15-1 0,-24 22-1 16,-22 22 2-1,-19 20-1-15,-16 7-2 0,-11 2 2 16,-1-12-1-1,0-12-1-15,13-15 1 0,7-20-1 16,16-26-4-16,3-38-27 16,16-20-3-16,-2-36-5 15,0-31-6-15</inkml:trace>
  <inkml:trace contextRef="#ctx0" brushRef="#br0" timeOffset="59843.17">6321 9535 72 0,'-27'16'35'15,"5"16"-3"-15,-8 3-1 0,6 16-21 16,-9-2-4-16,5 10 0 0,-3-4-3 15,7-2-1 1,5-8 0-16,8-8 1 0,5-15 0 16,9-11-1-1,-3-11 1-15,21-10-2 0,-7-12 1 16,7-11 0-1,0-15-1-15,-4-8-2 0,-1-9 0 16,-3-4 0-16,-4 3 1 31,0 2-2-31,-5 11 2 0,-3 7-2 0,1 19 1 16,-2 27 0-16,0 0 1 15,13 27-1-15,-5 18 0 16,0 9 1-16,3 11 0 16,1 4 0-16,0 2 0 15,1-3 0 1,1-7 0-16,-3-9 0 0,-2-13-1 15,-3-14 0-15,-5-11-3 0,-1-14-4 16,-17 0-19 0,-12-14-5-16,4 1 11 0,-18-11 11 15,9 3 5 1,0 3 3-16,6 2 3 0,13 6 6 15,8-2 20 1,27 10 3-16,8-5-11 0,22 9-13 16,10 4-28-1,3-7-7-15,6 0-3 0,-8-5-5 16</inkml:trace>
  <inkml:trace contextRef="#ctx0" brushRef="#br0" timeOffset="60173.17">6848 9687 80 0,'-19'9'34'16,"-1"12"-1"-16,-8 0-3 15,4 16-27-15,-2 0-2 0,2 6 0 16,5-2 0 0,10-3 0-16,7-9 0 0,5-7-1 15,9-3-6 1,-12-19-23-16,28 7-2 0,-12-15-4 15,2-4-3 1</inkml:trace>
  <inkml:trace contextRef="#ctx0" brushRef="#br0" timeOffset="60633.17">6749 9768 92 0,'0'-21'36'0,"3"-8"-3"15,17 2 0-15,2-7-26 16,17 6-3-1,4 2-2-15,8 5-1 0,3 7 0 16,1 10-1-16,-4 5 0 16,-4 9-1-16,-11 9 1 15,-18 6 0 1,-12 6-1-16,-15 0 0 0,-10 3 0 15,-10-2 0-15,-4 2 0 0,-2-6 0 16,5-2 0 0,10-4 0-16,14-1 0 0,15-3 0 15,15-1 0 1,9-2 1-16,6-1 0 0,2 2 0 15,-2 0 0 1,-10 2 0-16,-9 0 0 0,-16 0-2 16,-9 3-2-1,-18-6-24-15,6 3-2 0,-10-7-4 16,12 3-2-16</inkml:trace>
  <inkml:trace contextRef="#ctx0" brushRef="#br0" timeOffset="61143.17">8581 9749 14 0,'-14'-17'31'0,"7"6"2"0,7 11-3 16,-15-25-9 0,15 25-3-16,-8-25-3 0,8 25 0 15,-6-28-5 1,8 17-2-16,-10-6-2 0,8 5-3 15,-6-3 0 1,6 15-1-16,-6-19-1 0,6 19-1 16,0 0 0-1,-16 6-1-15,6 9 1 0,-6 10 0 16,-3 7-1-16,-6 6 1 15,-4 5 0-15,-1 1 0 16,-4 2 0-16,1-3 1 16,5-4-2-16,5-6 2 15,15-4-1-15,12-1 0 16,17-6 0-1,19-4 0-15,16-1 0 0,11-5-3 16,10 5-8-16,-2-11-23 0,5 1-2 16,-16-10-4-1,-12-1-4-15</inkml:trace>
  <inkml:trace contextRef="#ctx0" brushRef="#br0" timeOffset="61563.18">9110 9760 86 0,'0'0'38'16,"0"0"-3"-1,0 0-1-15,0 0-31 0,2 27-2 16,-9 2-2-16,-6 1 0 15,3 2-1-15,-4-4 0 16,6-3-2-16,-1-7 1 0,6-4-1 16,3-14-3-1,9 11-21-15,-9-11-5 0,29-10 0 16,-12 0-3-1</inkml:trace>
  <inkml:trace contextRef="#ctx0" brushRef="#br0" timeOffset="61783.18">9271 9747 87 0,'21'-32'35'16,"11"7"-2"-16,-1-4-5 16,9 17-25-16,-4 9-2 15,0 13 0-15,-3 9-1 16,-6 9 0-16,-8 5 1 0,-12 3 1 15,-15 3-2 1,-18-1 1-16,-12-3-2 16,-16-5-4-16,4 7-25 0,-9-8-3 15,10-1-4-15,5-6-3 16</inkml:trace>
  <inkml:trace contextRef="#ctx0" brushRef="#br0" timeOffset="62003.18">10996 10027 74 0,'0'0'36'16,"0"0"-32"0,0 0 0-16,-7-12-28 0,7 12-17 15</inkml:trace>
  <inkml:trace contextRef="#ctx0" brushRef="#br0" timeOffset="62143.18">11813 9964 83 0,'53'4'8'16,"-14"-5"-5"-16,-5-8-3 0,1-8-44 16</inkml:trace>
  <inkml:trace contextRef="#ctx0" brushRef="#br0" timeOffset="62583.18">15586 10114 59 0,'96'1'33'16,"-7"-6"-16"-16,-1 1-16 16,-3-1-30-16,-2 5-9 0,-1 0 1 15</inkml:trace>
  <inkml:trace contextRef="#ctx0" brushRef="#br0" timeOffset="63223.18">18160 9248 71 0,'-32'-11'37'0,"11"6"-2"15,2-5-4 1,19-1-32-16,0 11 1 0,19 4-1 16,5-1 1-1,11 0 0-15,12 1 0 0,13 0 0 16,12 3 1-1,5 1 1-15,2 1-2 0,-2 3 2 16,-4 6 0-16,-7 6 0 0,-11 11 0 16,-16 14-1-1,-17 14 1-15,-15 15-1 16,-12 11 1-16,-12 11-2 15,-7 7 0-15,-3 4 0 0,2-3-1 16,-1-10-1 0,6-11 0-16,-3-19-3 15,13-6-8-15,-12-31-18 16,11-13-5-16,-13-25-1 0,1-18-2 15</inkml:trace>
  <inkml:trace contextRef="#ctx0" brushRef="#br0" timeOffset="63443.18">17718 9350 64 0,'-55'18'37'16,"6"33"-2"-16,1 19-1 0,12 24-27 15,0 17-4 1,3 17-1-16,7 9-2 0,17 1 1 15,19-9 0 1,27-16 1-16,25-17 0 0,26-17-1 16,27-19 1-1,26-18-1-15,23-18-7 0,4-20-25 16,19-15-4-1,-2-22-4-15,5-12-4 0</inkml:trace>
  <inkml:trace contextRef="#ctx0" brushRef="#br0" timeOffset="63773.18">20023 9086 60 0,'50'-9'41'15,"10"6"-6"-15,18 13 1 0,-1-1-34 16,5 16-1-16,0 10 2 16,-2 9-2-16,-4 7 2 15,-7 9-1 1,-16 13 0-16,-9 7-1 0,-18 12 3 15,-9 9-2-15,-14 7-2 16,-9 8 1-16,-12 5-2 16,-3 1 0-16,-4-6-4 0,-8-17-4 15,9-7-22 1,-13-27-6-16,6-20-2 0,-9-33-2 15</inkml:trace>
  <inkml:trace contextRef="#ctx0" brushRef="#br0" timeOffset="64553.18">19474 9349 72 0,'-41'39'38'0,"10"20"-3"16,2 10-4-16,4 16-31 15,4 14 2-15,6 5-1 0,11-1 0 16,20 0 1 0,24-9-1-16,29-11 1 15,27-9 0-15,26-9-1 16,28-14-1-16,22-15-2 0,23-5-6 15,3-25-24-15,10-15-3 16,-12-22-4 0,-6-15-2-16</inkml:trace>
  <inkml:trace contextRef="#ctx0" brushRef="#br0" timeOffset="64563.18">21533 9503 74 0,'-64'48'40'0,"5"17"-3"0,5 0-5 0,18 15-32 0,2 12 0 0,15 5 0 0,23 1 0 0,27-1 1 0,32-5 0 0,31-4 0 0,29-8 0 0,23-11 0 0,17-11-4 0,0-15-26 0,12-13-5 0,-12-24-4 0,-8-19-5 0</inkml:trace>
  <inkml:trace contextRef="#ctx0" brushRef="#br0" timeOffset="65293.18">21796 8999 64 0,'-20'-30'41'16,"5"-3"-2"-1,17 8-3-15,10-2-31 0,21 15-2 16,15 9-3-16,15 8-1 16,24 7-1-16,16 4 1 15,24 7-1 1,14 4 1-16,3 4 1 0,-1 5 0 15,-6 6 0-15,-13 8 1 0,-20 7 1 16,-21 14 0 0,-30 17 0-16,-23 14 2 0,-21 8-2 15,-13 11 0 1,-20 1 1-16,-10 1-1 0,-9-4-1 15,-5-8-1 1,2-14-3-16,1-21-15 0,15-8-16 16,6-26-3-16,23-20-6 0,1-22-1 15</inkml:trace>
  <inkml:trace contextRef="#ctx0" brushRef="#br0" timeOffset="65583.18">24358 9153 72 0,'-28'67'42'0,"-4"24"-3"16,-15 8-3 0,-4 13-31-16,-2 13-2 0,3 4-1 15,9-4-2 1,11-4-1-16,20-7-1 0,17-18-3 15,32-3-11-15,11-26-19 0,21-19-2 16,0-25-2 0,3-18-4-16</inkml:trace>
  <inkml:trace contextRef="#ctx0" brushRef="#br0" timeOffset="65963.18">23858 9079 73 0,'-30'-71'41'15,"22"12"-4"-15,18 4-2 16,27 12-34-16,20 11 1 16,21 16-3-16,25 8 1 15,23 13 0-15,27 12-1 16,14 8 1-16,15 9 0 15,6 10 1-15,-4 8-1 16,-9 8 1-16,-18 7-1 0,-22 5 2 16,-30 11-1-1,-32 10-1-15,-37 6 0 0,-35 3 0 16,-34 2 0-1,-24 4-1-15,-21-1-1 0,-17-4 0 16,-3-2-1 0,-7-12-1-16,15-1-1 0,2-12-5 15,24 3-6 1,-2-21-18-16,20-5-1 0,1-13-2 15,14-8 1-15</inkml:trace>
  <inkml:trace contextRef="#ctx0" brushRef="#br0" timeOffset="66133.18">24621 10570 50 0,'-41'-15'35'0,"6"7"-2"16,-4-8-7-16,15 14-11 0,-5-7-7 16,17 11-2-16,12-2-3 15,15 15 0 1,29-3-2-16,23 5 0 0,28 3-3 15,21-2-4-15,34 7-26 16,23-7-2-16,28 0-4 16,19-7-6-1</inkml:trace>
  <inkml:trace contextRef="#ctx0" brushRef="#br0" timeOffset="71294.19">5549 10976 93 0,'7'-12'37'15,"-1"0"-2"-15,-6 12 0 0,10 3-28 16,-5 18-1-16,-7 16-2 15,3 19 0 1,0 10-1-16,3 13 1 0,-2 12-1 16,7 10 0-16,2 3-2 15,8 0 1-15,1-2-1 16,10-8 0-1,15-7 0-15,20-12-1 0,22-16 0 16,21-15 0-16,24-20-1 0,16-19 1 16,17-20 0-1,5-20 0-15,4-12 0 0,-7-14-1 16,-9-7 1-1,-9-7-1-15,-8 0 1 0,-6 4-1 16,4 7 0 0,0 10 0-16,4 13 0 0,1 18 1 15,5 20-1 1,3 20 0-16,-7 18 0 0,-9 16 1 15,-13 14-1-15,-17 16 1 16,-18 7 0-16,-16 6 0 16,-21 0-1-16,-15-4 1 0,-19-4 1 15,-5-8-1 1,-7-10 0-16,2-15 0 15,7-14 1-15,5-12-1 16,12-14 1-16,11-11-1 0,8-14 0 16,4-8 0-1,2-14-1-15,0-11 1 16,1-13-1-16,-1-7 1 0,0-6-1 0,-2 1 1 15,9 3 0 1,4 6-1-16,9 12 1 16,11 17 0-1,9 20 0-15,6 12 0 0,7 16-1 16,5 11 1-16,1 7 0 15,5 0 0-15,-3-4-1 16,-3-7 1-16,2-14 0 0,10-9 0 16,3-16 0-1,11-14-1-15,9-10 2 0,2-7-1 16,0-3 0-1,-3 0 0-15,-13 3 0 0,-20 3-1 16,-19 13-3 0,-36 2-22-16,-21 10-15 0,-34-4-2 15,-24-1-4 1,-32 1-3-1</inkml:trace>
  <inkml:trace contextRef="#ctx0" brushRef="#br0" timeOffset="71704.19">9412 12947 17 0,'14'-13'21'15,"-14"13"1"1,11-14 3-16,2 13-7 0,-13 1-19 15,-2-15-18-15,2 15-8 16,0 0-3-16</inkml:trace>
  <inkml:trace contextRef="#ctx0" brushRef="#br0" timeOffset="73224.19">8537 13322 70 0,'-12'-42'35'16,"-1"8"-1"-16,-2 0-5 0,5 12-17 15,-6 5-6-15,16 17-4 16,-12-9-2-16,12 9 1 15,0 0-2 1,7 19 2-16,-7-19 2 0,10 18-1 16,-10-18 2-16,0 0 0 15,0 0 0-15,0 0-1 16,3-17 1-16,-3 5-1 0,-3-2-1 15,0-1 0 1,0 0-2-16,-1 1 1 0,2 3-1 16,2 11 1-1,-5-11-2-15,5 11 1 0,0 0 0 16,0 0-2-1,0 0 2-15,0 16-1 0,4 5 1 16,3 9-1-16,2 14 2 16,3 17-1-16,1 16 1 15,2 14 0-15,-2 7 1 16,0 5-1-16,-3 1 0 15,-3-6-1-15,-1-11-1 16,-1-18 0-16,0-17-1 16,-8-24-5-16,13-8-13 15,-13-33-16-15,5-14 0 16,-11-22-2-16,2-9-2 15</inkml:trace>
  <inkml:trace contextRef="#ctx0" brushRef="#br0" timeOffset="73315.19">8328 13326 4 0,'-13'-33'1'0,"16"11"0"0,11 10-2 15</inkml:trace>
  <inkml:trace contextRef="#ctx0" brushRef="#br0" timeOffset="76055.2">8433 13155 39 0,'13'-12'39'0,"-13"12"-2"15,18-15-1-15,-15-1-9 16,9 11-12-16,-16-9-6 15,4 14-1-15,0 0-3 16,0 0-1 0,0 0-1-16,-4 29-1 0,6-1 0 15,9 9-1-15,6 4 0 16,13 5 0-16,17-1 0 15,17-3 0 1,13-13-1-16,15-11 1 0,12-14-1 16,7-13 0-16,-1-13 0 0,-5-17 0 15,-16-9 0 1,-15-12 0-16,-14-10 0 0,-18-3 0 15,-21 1 1 1,-12 10-1-16,-5 9 0 0,-4 24 1 16,0 29 0-1,-7 15 0-15,9 35 0 0,2 27 0 16,6 25 0-16,1 16 0 0,-3 11 0 15,-3-2 0 1,-2-5 0-16,-3-7-1 16,-2-16 0-16,3-18 0 15,3-21 0-15,8-23-2 0,12-16 0 16,7-21-1-1,11-13-2-15,-2-14-2 16,8 4-4-16,-13-11-2 16,10 12-1-16,-16-6 2 0,6 12 0 15,-15 3 6-15,-1 7 3 16,-4 1 4-1,-2-4 5-15,11 4 4 0,-8-15 0 16,13 4 2-16,-13-17-3 16,11 2-2-16,-8-10-1 15,3 1-3 1,-9-1 1-16,-5 7-2 0,-11 3 0 15,-8 8-1-15,-10 11 0 16,-11 15-1-16,-9 16 1 16,-6 12-1-16,-4 13 1 0,-1 7-1 15,-2 10 1 1,0 5-1-16,9 0 1 0,12-7 0 15,14-7 0 1,18-13-1-16,13-16 2 0,14-10-2 16,10-20 0-1,11-11 1-15,0-10-1 0,0-5 0 16,-6-5-1-16,-7-2 1 15,-8 2 0-15,-7 5 0 16,-8 9-1-16,-6 8 0 0,-5 16 2 16,0 0-1-1,5 20 1-15,2 4 0 16,1 9-1-16,2 2 1 15,2 0 0-15,6-2-1 0,9-9 2 16,11-9-2 0,1-15 0-16,1-11 1 15,1-16-2-15,3-11 1 0,-2-14-1 16,-4-6 1-16,-9-5-2 15,-14 4 2-15,-8 4-2 16,-6 8 1 0,-6 9 0-16,-1 12 0 0,-1 15 0 15,7 11 1-15,-12 4-1 16,12 8 1-16,11 7-1 15,6 3 2 1,10 5-1-16,-1 2 0 0,1 7 1 16,3 3-1-16,-4 3 0 0,-2-1 1 15,-8 1-1 1,-8 0 1-16,-7-3-1 0,-5-6 0 15,-2-8 0 1,-1-7 0-16,7-18 1 0,0 0-1 16,23-14-1-1,2-17 1-15,5-10-1 0,5-7 1 16,2 0-1-16,1 1 0 0,-4 9 0 15,-10 9 0 1,-6 16 1-16,-2 15 1 16,3 17-1-16,-4 15 0 15,1 9 1-15,-1 8 0 16,-1 4 0-16,5-2-1 15,-5-3 0-15,-4-8 0 16,-3-9 1-16,8-12-1 16,6-12 0-16,9-22-1 0,8-12 1 15,6-12 0-15,10-10 0 16,3-4 0-1,4 0-1-15,-9 6 1 0,-9 15 0 16,-6 22 0 0,0 28 0-16,-10 20 0 0,-6 30 1 15,-9 26 0 1,-8 19 1-16,-8 17 0 0,-4 3-1 15,-1 7-1 1,-7 9-9-16,-14-15-12 0,10-12-22 16,4-38-3-16</inkml:trace>
  <inkml:trace contextRef="#ctx0" brushRef="#br0" timeOffset="78095.2">17433 11012 59 0,'0'0'41'0,"-8"-16"-4"0,8 16-1 0,0 0-24 0,-14 15-5 16,13 10-3 0,-3 9-1-16,6 14 0 0,1 8-1 15,8 11 0 1,3 2 0-16,10 6-1 0,9-2 1 15,14 0 0 1,11-8 0-16,15-5-1 0,15-8 0 16,13-3 0-16,12-10 0 0,11-10 0 15,6-11-1 1,5-11 0-16,5-13 0 15,0-15 0-15,-3-15-1 16,1-12 0-16,-2-11 1 0,-1-2-1 16,-4 1 0-1,-3 12 1-15,-4 16-1 16,-3 17 1-16,-3 29 1 0,-6 20-1 15,-5 23 1-15,-6 21-1 16,-8 15 1-16,-8 7 0 16,-9-1-1-1,-9-2 1-15,-8-10-1 0,-8-9 0 16,-7-13 1-16,-8-15-1 15,-3-19 0-15,-1-16 0 16,-3-15 1 0,2-13-2-16,-3-11 1 0,1-11 1 15,2-7-2-15,2-5 1 0,4-3 0 16,6 4 0-1,7-1 0-15,6 4 0 0,10 3 0 16,7 4 0 0,10 4 0-16,9 4-1 0,9 10 1 15,11 4 0 1,10 11 0-16,5 13-1 0,12 12 1 15,13 17 0 1,9 12-1-16,11 12 2 0,13 7 0 16,12 7-1-16,9 1 1 15,12-2 0-15,12-6 0 16,10-8-1-16,7-13 1 15,11-10 0-15,2-15-1 16,-4-15 1-16,3-14-1 16,-7-19 1-16,-20-17-1 15,-20-17-1-15,-28-20-1 16,-36-21-4-16,-31-2-27 0,-50-14-6 15,-35-2-5 1,-39-2-5-16</inkml:trace>
  <inkml:trace contextRef="#ctx0" brushRef="#br0" timeOffset="80055.2">19697 13166 65 0,'5'46'39'0,"5"20"-2"16,-7 10-2-16,6 13-29 16,-8 2-3-16,3 6 0 15,-5-9-3-15,-3-10 0 0,-1-16 1 16,1-19-1-1,1-22 2-15,3-21-1 0,0 0 1 16,0-41 0 0,3-14-1-16,5-16 1 0,0-16-1 15,1-13 0 1,0-5 0-16,4-4-2 0,1 7 2 15,6 8-1 1,7 16 0-16,10 20 1 0,17 17-1 16,9 20 0-16,12 19 0 0,8 12 1 15,2 14-1 1,-3 12 0-16,-8 9 0 15,-19 6 0-15,-23 7 0 16,-24 4 0-16,-28 0 0 16,-24 1-1-16,-22-1 1 15,-13-5 0-15,-6-7-1 16,5-7 1-16,6-11 0 0,20-7 0 15,22-9 0-15,28-5 0 16,30-8 0-16,25-3 0 16,21-1 0-1,11 3 0-15,8 7-1 0,1 4 1 16,-9 9-1-16,-11 5 1 15,-22 10-1-15,-23 3 0 16,-22 1 0 0,-22 0 0-16,-20-8 0 0,-17-5 0 15,-9-8 2-15,-3-8-2 0,1-7 2 16,14-5 1-1,13-8-1-15,23-1 1 0,28-3 0 16,27-3 1 0,25-2-1-16,22-1 0 0,15-5-2 15,9-2 2 1,0-7-2-16,-3-3 1 0,-13-8-1 15,-15-4-1 1,-25-4 2-16,-16 1-2 0,-23 4 1 16,-17 4-1-16,-13 11 1 15,-15 14 1-15,-11 17-1 16,-5 21 1-16,-2 13-1 15,4 11 1-15,6 10 0 16,12 6 0-16,13-2 0 16,17-3-1-16,17-11 1 15,17-9-1-15,15-15 1 16,9-12-1-16,9-13-1 0,0-13 1 15,2-9-3 1,-10-13 0-16,-7-6-1 0,-15-13 0 16,-6-1 0-1,-14-9 0-15,-9 1 2 16,-8-1 1-16,-5 4 2 15,-3 3 1-15,-3 7 2 0,3 11 0 16,-3 14-1 0,6 29 1-16,0 0-2 0,-3 38 1 15,1 20-1-15,-3 23-1 0,-3 11 0 16,1 7 0-1,-2 4-1-15,-2-4 0 16,3-11 0-16,5-17 0 16,7-23-1-16,11-21-2 0,14-19 1 15,9-22-1 1,16-20-2-16,7-29 1 15,12-22-1-15,-2-23 0 16,6-10 0-16,-10-7 2 0,-5 6 0 16,-12 9 2-16,-12 15 1 15,-11 22 2 1,-15 28 0-16,-10 29 1 0,-15 28 2 15,-6 27-1-15,-9 22-1 16,-1 24 1-16,-7 17-1 16,5 15 0-1,1 9-1-15,6 1-2 0,6-4-2 16,2-13-1-16,7-11-2 0,-9-38-9 15,9-17-20 1,-16-34-4-16,-2-25-3 0,-13-31 0 16</inkml:trace>
  <inkml:trace contextRef="#ctx0" brushRef="#br0" timeOffset="80485.2">21254 13574 69 0,'-48'-22'39'0,"7"15"-3"0,32 23 0 0,19 0-22 0,33 12-10 15,23-1-1-15,24 1-1 16,22-11-1-16,18-8 0 15,10-11-1-15,-1-9 0 16,-4-9-1-16,-13-8 0 16,-18 1 1-16,-19 0 0 15,-18 2 0-15,-16 8 0 16,-15 13 0-16,-10 13 1 0,-14 15 0 15,-7 14 1 1,-7 7 0-16,-4 7-1 16,-2 6 1-16,-3 2-1 0,-1-6 0 15,1-6-1-15,4-11 1 16,9-9-2-16,16-10 1 15,15-13 0 1,21-9 0-16,11-4 0 16,12 1 1-16,5 7 0 15,8 12-1-15,-2 19 1 0,-7 24 0 16,-12 24 0-16,-17 17 1 0,-13 14-1 15,-12 8-1 1,-12 1 0-16,-13-5-1 0,-9-14-4 16,1-9-28-1,-16-35-5-15,8-27-5 0,-3-34-3 16</inkml:trace>
  <inkml:trace contextRef="#ctx0" brushRef="#br0" timeOffset="81505.2">18117 9510 64 0,'14'-17'39'16,"0"9"-3"-16,-21-8-1 16,7 16-24-16,-40-9-3 15,-3 13-4-15,-15 3-3 0,-8 9 0 16,-7 8 0-1,3 8-1-15,13 4 0 0,17 7 0 16,30 3-1 0,26 0 2-16,30 0-1 0,25 0 1 15,17-2-1 1,10 1 2-16,-1-1 0 0,-10-2-1 15,-14-1 1 1,-22 2-1-16,-25-4 0 0,-28-3-1 16,-24-1-5-16,-34-15-28 0,3-3-4 15,-16-15-4 1,7-8-4-16</inkml:trace>
  <inkml:trace contextRef="#ctx0" brushRef="#br0" timeOffset="82145.2">24658 9350 64 0,'0'0'37'16,"12"-1"-2"-16,21 8-3 0,3-3-22 15,17 10-5 1,-3 1-1-16,6 8 0 16,-6 5-3-16,-5 8 0 15,-17 4 0-15,-15 6-1 0,-22 4 0 16,-14 1 1-1,-12 0-1-15,-10 0 1 16,-5-4-1-16,2-3 1 16,8-5-1-16,15 2 1 0,23-6 1 15,25-2-2-15,27-4 0 16,16-3-4-1,27 4-29-15,1-7-2 0,16 0-7 16,-2-11-4-16</inkml:trace>
  <inkml:trace contextRef="#ctx0" brushRef="#br0" timeOffset="95538.22">17658 10129 47 0,'0'0'39'16,"-17"-23"-2"-1,17 23-3-15,9-20-23 0,24 17-1 16,10-3-5 0,31 6-1-16,38-1 1 0,45 2-3 15,59 0 0 1,64 2-1-16,112-2 1 0,36 0-1 15,77 2 1 1,61 1 1-16,65 2-1 0,44 6 1 16,23 2 1-1,-3 9-1-15,-66 6 0 0,-7 9-1 16,-64 4-1-16,-64 4-2 0,-90 8-8 15,-96-8-29 1,-76-6-3-16,-62-18-5 16</inkml:trace>
  <inkml:trace contextRef="#ctx0" brushRef="#br0" timeOffset="101958.23">1948 11796 94 0,'0'0'39'16,"25"-18"-2"-16,-20-2-1 0,11 5-24 15,-16-12-2 1,-1 6-3-16,-12-5-3 0,0 3 0 16,-4-3-2-1,-4 2 0-15,-9-2-2 0,-7 6 1 16,-9 2-2-1,-9 8 0-15,-3 5 1 0,-6 8 1 16,-2 16 0 0,-11 10 0-16,5 13 0 0,1 14 0 15,8 17 0-15,1 11 0 16,12 10 1-16,6 3-4 15,7-2 2-15,11-1 0 0,15-5 0 16,7-6 2 0,21-14-2-16,20-9 0 15,17-12 0-15,21-8 0 16,16-10 0-16,24-8 0 0,-3-9 0 15,10-10 0 1,-10-5 0-16,-7-18-34 16,-11-2-5-16,-21-19-2 0,-12-6-4 15,-24-15-4-15</inkml:trace>
  <inkml:trace contextRef="#ctx0" brushRef="#br0" timeOffset="102278.23">2405 11616 108 0,'14'-2'39'0,"-14"2"-3"0,18 21-1 16,-15 2-30-1,10 17 0-15,-5 12-2 0,2 13 0 16,0 7-1-1,2 5 1-15,0-1-1 0,1-2 1 16,1-6-1 0,6-7 0-16,3-13 2 0,9-10-1 15,10-16-3-15,15-12 0 16,11-11 0-16,6-7 0 15,5-8 0-15,0-7 0 16,0 5-11-16,-20-8-26 16,1 11-3-16,-27-3-1 15,-7 14-4-15</inkml:trace>
  <inkml:trace contextRef="#ctx0" brushRef="#br0" timeOffset="102559.23">3631 12537 113 0,'54'17'40'16,"-31"-5"-2"-16,-12 9-2 0,-38-1-29 16,-26 19-2-16,-39 8-1 15,-28 15 0-15,-29 9-2 16,-24 14-1-1,-19 11-2-15,-15 5-6 0,1 18-30 16,4-9-4-16,19-5-2 0,27-18-6 16</inkml:trace>
  <inkml:trace contextRef="#ctx0" brushRef="#br0" timeOffset="104690.24">2091 14044 87 0,'-5'-19'42'0,"-8"-7"-1"15,15 15-5 1,-9-5-16-16,7 16-14 0,7 21-1 16,2 12-3-1,0 18-3-15,2 16 3 0,4 11-4 16,3 6 4-16,5 3-3 15,-2 1 1-15,5-8-1 16,-1-11 0-16,0-14 2 0,4-19 0 16,-5-16 1-1,-2-16-1-15,-4-16 0 16,-5-17 0-16,-12-18 0 15,-6-19 0-15,-10-14 0 0,-9-7 0 16,-3-3-1 0,-3 3 1-16,2 4 0 15,3 15-1-15,9 17 1 0,2 20 0 16,14 31-1-16,0 0 0 15,21 29 0-15,4 18 0 16,6 17 0 0,9 9 0-16,4 8-1 0,13 2 1 15,2-3 0-15,3-6 1 16,12-13 0-16,0-15 1 15,12-22-2 1,-2-18 0-16,-2-20 0 0,-8-18 0 16,-10-24 0-16,-8-19 0 0,-20-11 0 15,-8-9 0 1,-23 1 0-16,-7 1 0 0,-7 11 0 15,-6 9-4 1,6 24-2-16,-6 18-4 0,15 31-25 16,0 0-5-1,-2 21-1-15,2 9-4 0</inkml:trace>
  <inkml:trace contextRef="#ctx0" brushRef="#br0" timeOffset="105820.24">3761 14501 107 0,'18'-40'39'0,"4"4"-2"15,-21-14-1-15,-1 7-28 16,-24-3-1-1,-6 8-3-15,-16 5-1 0,-5 13-2 16,-5 17 0-16,2 11-1 16,5 18 0-16,7 13 0 15,6 10-1 1,12 4 1-16,12 3 0 0,12-3 1 15,12-6-1-15,15-9 2 16,10-16-1-16,15-12 1 16,10-18-1-16,6-11-1 0,1-13 1 15,1-9-1 1,-13-7 1-16,-9-1-2 0,-15-1 1 15,-13 3 0 1,-14 9 0-16,-10 13 0 0,-8 14 1 16,-5 18-1-1,0 16 0-15,1 12 0 16,3 10 0-16,6 6 1 0,6 3-1 15,6-4 1-15,6-7-1 16,10-11 2-16,5-13-2 16,9-14 0-16,4-14 0 15,4-13 0-15,1-18 0 16,2-5 0-16,-3-5 0 15,-5-1 0-15,-3 6 0 16,-6 8-2-16,-3 20 2 16,-1 21 0-16,-6 24-1 15,-6 13 1-15,-6 11 0 0,-3 7 0 16,-3-1 0-1,-3-4 0-15,-5-11 0 0,4-14 1 16,3-17-1 0,0-12 2-16,34-23-2 0,2-14-2 15,7-15 4 1,8-7-2-16,3-7 0 0,1 2-2 15,-5 5 2 1,-6 10-1-16,-11 20 1 0,-6 22-1 16,-7 24 1-16,-7 18-1 15,-9 12 0-15,-1 7 1 16,-3 3 0-16,-1-3 0 0,-2-9 0 15,1-13 0 1,4-15 0-16,10-17 1 16,3-16-1-16,11-13 0 15,3-15 1-15,4-6-1 0,0-2 0 16,0 3 0-16,-6 5-1 15,-6 9 1 1,-3 16-1-16,-4 18 1 0,-5 22-1 16,-2 13 1-16,2 11 0 15,0 5 0-15,1 3 0 16,4 0 0-1,4-7 0-15,8-9 1 0,7-16-1 16,10-13 0-16,11-18 0 16,13-17 0-16,7-15 0 187,2-14 0-187,-1-4 0 15,-7-6-1-15,-10 4 2 0,-16 2-2 0,-17 12 1 0,-25 14 0 16,-21 19 0-16,-23 19 0 0,-18 18 0 0,-15 21 0 0,-8 17 0 0,3 11 1 0,9 10-2 0,19 5 1 0,26 2-1 0,29-3-3 0,41 1-7 0,19-32-13 0,39-8-16 0,3-21 0 0,18-4-3 0,-7-13-4 0</inkml:trace>
  <inkml:trace contextRef="#ctx0" brushRef="#br0" timeOffset="105950.24">6204 15107 118 0,'-103'52'39'0,"-48"13"0"16,-66-3-7-16,-47 30-55 0,-32 25-15 15,-20 6-5 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2T19:48:08.128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1270 898 36 0,'0'0'33'0,"0"0"-1"15,0 0 1-15,-15-49-7 16,15 49-4-16,0 0-5 16,0 0-6-16,0 0-2 15,0 0-4-15,0 0-2 16,65 47-1-16,-65-47-2 15,102 110 2-15,-36-29-1 16,12 19 2-16,0 12-4 16,-5 4 2-16,-1-3-1 15,-11 1 0-15,-10-10 0 0,-7-11-2 16,-11-19 2-1,-2-17-2-15,-7-15 1 0,-4-8-1 16,-2-11 1-16,-1-14 1 16,-3-16-1-16,-1-16 3 15,4-12-3-15,-3-17 4 16,1-24-2-16,6-25 1 15,-2-18 1-15,7-15-1 16,2-3 0-16,1 2-2 16,4 3 3-16,1 8-3 15,-3 27 2-15,-2 17-2 16,-1 27 0-16,-28 53-1 15,44-64 1-15,-44 64-2 0,0 0-4 16,0 0-18-16,0 0-16 16,0 0-4-1,51 28-3-15,-51-28-1 16</inkml:trace>
  <inkml:trace contextRef="#ctx0" brushRef="#br0" timeOffset="554.03">3070 948 78 0,'-62'-58'42'16,"62"58"-4"-16,0 0-2 16,-50-16-20-16,50 16-8 15,0 0-4-15,0 0 2 16,20 88-3-16,-7-24-1 15,-4 18 1-15,3 20 2 16,-5 7-4-16,2 4 1 16,-2-4-1-16,-4-1 0 15,1-14-3-15,-5-16 4 0,5-18-4 16,6-17 1-16,-4-10 2 15,9-6-3-15,2-6 1 16,5-10 1-16,11-6-1 16,13-3 1-16,14-4-1 15,9-6 2-15,20-1-2 16,5-1 3-16,3-4-1 15,1 4-1-15,-7 3 0 16,-13-2-3-16,-13 10-10 16,-26-7-26-16,-10-2 1 15,-20-9-6-15,-10 0-2 16</inkml:trace>
  <inkml:trace contextRef="#ctx0" brushRef="#br0" timeOffset="1082.06">3815 819 80 0,'0'0'40'0,"0"0"-2"15,0 0-1-15,0 0-23 16,0 0-7-16,0 0-2 15,0 0-1-15,62-40-2 16,6 40 0-16,19 1 0 16,17-1-1-16,11 3 0 0,8-1 0 15,-1-1-1 1,-7-1-1-16,-17 2 0 0,-20-1-2 15,-15 5-3-15,-63-6-2 16,69 8-28-16,-69-8 0 16,0 0-4-16,-51 16 1 15</inkml:trace>
  <inkml:trace contextRef="#ctx0" brushRef="#br0" timeOffset="1334.07">4508 827 63 0,'0'0'34'16,"0"0"1"-16,-29 51-5 0,29-51-14 15,7 65-3-15,-8-17-3 16,10 18-3-16,-8 18 1 16,9 13-2-16,-5 0-2 15,5 3 3-15,-3-4-8 16,1-7 2-16,-1-13-3 15,1-14 5-15,-1-22-6 16,-3-17 1-16,4-4-13 16,-8-19-20-16,11 11-3 15,-11-11-3-15,11-16-3 16</inkml:trace>
  <inkml:trace contextRef="#ctx0" brushRef="#br0" timeOffset="40782.33">1389 4174 221 0,'-6'89'0'0,"6"-89"-4"0,-9 55-26 0,9-55-6 0,22 12-4 0,5-28-5 0</inkml:trace>
  <inkml:trace contextRef="#ctx0" brushRef="#br0" timeOffset="41067.34">2001 3649 73 0,'-17'-8'36'0,"5"10"0"0,-3 4-4 0,11 20-18 0,-7-2-6 0,1 18-3 0,-3 3-1 0,7 12-1 16,-1 2-1-1,6 5 0-15,2-2-1 0,8-1 1 16,7-5-1-16,16-8 1 15,11-10-1-15,11-11 0 16,11-15-1-16,8-12 1 16,6-11 0-16,6-13 0 15,-8-9 0-15,-2-7 0 16,-16-5 1-16,-13-2 0 15,-12-2 0-15,-17 2 0 16,-21-3-1-16,-14 4 0 16,-15 1-1-16,-14 3 0 15,-3 0-1-15,-8 3-1 0,-6 6-1 16,-2-6-12-16,24 19-24 15,7-2-3 1,24 9-3-16,11 13-6 16</inkml:trace>
  <inkml:trace contextRef="#ctx0" brushRef="#br0" timeOffset="41571.37">1239 3655 77 0,'0'0'35'0,"0"0"1"16,0 0-2-16,0 0-20 0,0 0-5 16,1 90-4-16,18-40 1 15,2 19 0-15,7 3-2 16,-10 10 0-16,3-4-3 15,1 1 0-15,-20-5 0 16,3-7 0-16,-4-6-6 16,-1-61-28-16,7 74-5 15,26-67-5-15,8-15-1 16</inkml:trace>
  <inkml:trace contextRef="#ctx0" brushRef="#br0" timeOffset="42060.4">3301 3552 50 0,'19'-17'38'0,"-19"17"-2"0,0 0-2 15,0 0-18 1,-39 26-6-16,9 11-2 0,-20 4-2 16,-1 15-2-16,-3 5 1 15,5 8-2-15,3 2-1 16,15 1 0-16,21-5-1 15,24-6-1-15,31-8 0 16,27-13 1-16,20-13 0 16,21-12 0-16,11-14 0 15,3-8 0-15,-13-12 2 16,-10-9-1-16,-23-9 1 15,-22-5-1-15,-27-9-1 16,-28-4 1-16,-28-7-1 16,-19-2 0-16,-16 0-2 15,-10 6-1-15,-1 11-3 16,-5 6-2-16,16 32-12 15,3-2-20-15,29 22 0 0,7 4-4 16,20 18-1-16</inkml:trace>
  <inkml:trace contextRef="#ctx0" brushRef="#br0" timeOffset="42481.42">4514 3788 77 0,'49'-33'37'15,"-3"5"-2"1,-21-6-3-16,-5 11-26 0,-25-2 1 15,-8 9-2 1,-16 5-2-16,-9 9-1 0,-8 6 0 16,-3 7-1-16,0 9-1 15,3 4 1-15,11 4-2 16,15 1 0-16,19 3 1 15,22-4 0-15,18-2 0 16,18 0 0-16,12-3 2 16,10 3-1-16,1 0 0 15,-6 3 0-15,-11 0 1 16,-14 6-1-16,-17-3 0 0,-18-2 0 15,-22-3 0 1,-22-3 0-16,-23-4 0 0,-14-6-1 16,-6-5-4-16,-10-11-26 0,17 2-5 15,6-10-4 1,28 3-2-16</inkml:trace>
  <inkml:trace contextRef="#ctx0" brushRef="#br0" timeOffset="43341.42">6455 3416 91 0,'20'-11'37'0,"-14"-12"-3"16,0 12-1-16,-26-10-27 16,-5 6-1-16,-17-1 0 15,-10 4-1-15,-14 10-2 0,-4 10-1 16,-9 16 0-1,2 16 0-15,2 13-1 0,10 14 1 16,15 10 0 0,13 8-1-16,14 3 1 0,15 3-1 15,19-8 0 1,20-7 1-16,23-10 0 0,20-12-1 15,15-15 0-15,16-14 1 16,7-15 0-16,1-14 0 16,-8-16 0-16,-12-10 0 15,-22-9 0-15,-22-6 0 16,-27-4-1-16,-21 3 1 0,-22 0-1 15,-13 6 0 1,-14 7-1-16,-6 8-2 0,6 11-4 16,-6 1-22-1,28 18-7-15,7-8-3 0,30 7-2 16</inkml:trace>
  <inkml:trace contextRef="#ctx0" brushRef="#br0" timeOffset="43901.42">6941 3658 94 0,'0'0'38'0,"15"8"-2"16,-19 8-3 0,9 19-30-16,-4 8 0 15,6 9-1-15,-1 4 1 0,6 1-2 16,0-8 0-16,1-7 0 15,-5-14 0-15,-8-28 0 16,0 0 0 0,2-19-1-16,-10-22-1 0,-7-16 1 15,-1-14-2 1,-4-10 0-16,4-4 1 0,6 2-1 15,11 7 1 1,14 11 0-16,17 13 1 0,11 15 0 16,15 16 1-16,11 16 0 0,3 13 0 15,0 8-1 1,-10 6 0-16,-13 8 1 0,-20-1 0 15,-18 6 0 1,-22-1-1-16,-22 0 1 0,-19-3-1 16,-9 0 1-1,-3-3-2-15,1-3 1 16,13-2-1-16,17-5 0 0,25-1 1 15,24-3-1-15,31-1 0 16,19 1 1-16,16 0 0 16,13 8 0-1,1 2 1-15,-4 6-1 0,-16 7 2 16,-12 5-2-16,-26 3 2 15,-21-1-1-15,-36-4 0 16,-24-9 1-16,-23-5-2 16,-11-9 0-16,-5-9-2 15,-2-15-8-15,19 7-24 0,9-13-3 16,32 1-4-1,20-7-3-15</inkml:trace>
  <inkml:trace contextRef="#ctx0" brushRef="#br0" timeOffset="44891.42">2223 5513 94 0,'-14'-6'39'16,"-5"3"-2"-16,18 16-3 0,-5 5-26 15,8 18-4 1,-1 13-2-16,1 13 1 0,0 5-1 16,4 6 0-16,-1-2 0 15,6-4 0-15,1-13-1 16,13-9 0-1,2-18-1-15,9-15 0 0,3-14 0 16,7-13 0-16,2-10 1 16,0-11-1-16,-9-5 0 15,-10-5 0-15,-6 0 1 0,-10 4-1 16,-4 3 0-1,-5 5 0-15,-8 11 0 0,1 10-1 16,3 13 1 0,-4 22-1-16,14 9 0 15,7 5 1-15,6 9-1 16,7 1 2-16,13 1-1 0,4-7 1 15,20-13-1 1,1-11 0-16,-2-15 1 16,0-16-1-16,-8-15 1 0,-5-15 0 0,-11-12 0 15,-16-6 0 1,-22-3 0-16,-17 1-1 15,-20 3 1-15,-13 6-3 16,-3 14-4-16,-16 3-28 0,18 16-5 16,5-5-4-1,21 5-1-15</inkml:trace>
  <inkml:trace contextRef="#ctx0" brushRef="#br0" timeOffset="45331.42">3251 5196 59 0,'10'-14'38'0,"-10"14"0"0,0 0-5 16,7 29-18 0,-4 5-6-16,16 20-3 0,-4 15 0 15,12 22-1-15,-3 7 0 0,3 4-2 16,-4-3 0-1,-2-7-1-15,-3-14-2 16,-6-14 2-16,-5-22-1 16,0-22 1-16,-7-20-1 0,15-14 0 15,-1-16-1 1,4-12 0-16,5-8 0 0,4-3-1 15,6 1 0 1,3 1-1-16,8 9 0 0,0 11 0 16,1 15 0-16,1 20 1 15,-5 15 0-15,-1 12 1 16,-8 9 1-16,-6 4-1 15,-9 4 1-15,-8-3 1 16,-5-4-1-16,-4-8 0 16,-3-9-2-1,-1-9-2-15,16-1-28 0,-12-14-5 16,32-12-2-16,-11-11-5 0</inkml:trace>
  <inkml:trace contextRef="#ctx0" brushRef="#br0" timeOffset="45781.43">4154 5552 85 0,'0'0'37'0,"1"33"-3"16,-1-8-2 0,6 19-25-16,-7 4-4 15,5 11 0-15,-1-1-2 16,7-1 1-16,1-6-1 0,9-8 0 15,3-14 1 1,12-14 0-16,3-13 0 16,5-12 0-16,2-16 1 0,1-8-1 15,-4-10 0-15,-3-2-1 16,-10 0 1-16,-7 4-2 15,-5 8 1 1,-6 14-1-16,2 24-1 0,-3 19 1 16,2 25 0-1,5 19 0-15,1 18 0 0,-4 8 0 16,-1 9 0-16,-3-3 1 0,-5-10-1 15,-7-14 1 1,-8-20 0-16,-10-23-1 0,-7-15-1 16,-2-21-4-1,15-6-27-15,-10-25-3 0,18-5-5 16,0-15-2-1</inkml:trace>
  <inkml:trace contextRef="#ctx0" brushRef="#br0" timeOffset="46191.43">5137 5110 77 0,'1'-12'38'0,"-9"-10"-1"16,11 6-3-16,-4-14-24 16,13 9-4-16,2 0-2 0,16 2-3 15,8 5 0 1,9 4 0-16,8 7-1 0,5 10 0 15,1 10 0 1,-1 8-1-16,-11 4 0 0,-10 8 2 16,-18-1-2-16,-15 4 1 15,-19-2 0-15,-15-2 0 16,-17-2 0-16,-9 0 1 0,-1-1 0 15,4 1 1 1,6 0 1-16,13 0-1 0,18 0 1 16,15-1-2-1,16-2 2-15,9-4-2 0,5-2-1 16,0-3-5-1,8 7-26-15,-14-15-4 0,4 0-5 16,-15-10-2 0</inkml:trace>
  <inkml:trace contextRef="#ctx0" brushRef="#br0" timeOffset="46402.43">5910 6165 86 0,'0'16'39'0,"0"-16"-8"0,-10 4-28 15,10-4-28 1,16-19-9-16,1-1-4 0</inkml:trace>
  <inkml:trace contextRef="#ctx0" brushRef="#br0" timeOffset="65495.45">1627 7417 26 0,'24'-14'27'15,"4"2"1"-15,0-5 1 0,8 8-4 16,-10-14-5 0,4 14-3-16,-8-12-4 0,-5 10-2 15,-16-9-4 1,-4 3-3-16,-20-1-1 0,-17 4-1 15,-16 4-1-15,-19 5 1 16,-2 6-1-16,-12 9 1 16,2 7-1-16,-7 10 0 15,11 7 0-15,11 3 1 16,11 3-1-16,61-40-2 15,-88 75 1-15,88-75 0 16,-45 63 0-16,45-63 0 16,0 0 1-1,21 56 0-15,-21-56 1 0,83 18-1 16,-16-11-1-16,12 3 0 0,11 5 0 15,8 4-1 1,1 5 1-16,-2 9 0 0,-9 6-1 16,-9 8 1-1,-22 5 1-15,-17 6 0 0,-27 1 0 16,-25-2 0-1,-24-4-1-15,-27-7 3 0,-16-6-1 16,-16-9 0-16,0-9 0 0,-3-12-1 16,15-7-1-1,14-7-1-15,69 4-2 0,-73-30-16 16,73 30-18-1,21-43-4-15,31 15-1 16,18-9-3-16</inkml:trace>
  <inkml:trace contextRef="#ctx0" brushRef="#br0" timeOffset="65985.45">2189 7564 73 0,'7'-11'40'16,"7"14"-3"-16,-14-3-2 0,24 34-19 15,-20 0-10-15,5 14-2 16,-5 11-1-16,2 11 1 16,-4 1-1-1,0 4-1-15,-3-9 0 0,1-9 0 16,-3-14 0-16,2-14-1 0,1-29 1 15,0 0-1 1,14-27 0-16,-3-16 0 0,-1-12 0 16,3-14-1-1,3-7 0-15,-2 0 0 0,-1 5 0 16,1 2-1-1,3 9 1-15,2 11 0 0,6 9 0 16,3 17 0-16,2 14 0 0,9 11 0 16,1 11 0-1,0 11 0-15,1 15 0 16,-2 8 1-16,-4 6-1 15,-3 5 0-15,-3 4 1 0,-6 0-1 16,-2 0 1 0,-2 0-1-16,-1-7 0 15,-8-7-1-15,1-3-2 16,-11-12-4-16,5-2-25 0,-23-19-7 15,4-6-2-15,-21-16-2 16</inkml:trace>
  <inkml:trace contextRef="#ctx0" brushRef="#br0" timeOffset="66125.45">2260 8008 91 0,'17'-3'39'16,"15"-10"-4"-16,27 3 0 15,5-7-34-15,11 1-3 16,16 6-8-16,-10-10-22 0,14 0-3 15,-14-9-2 1,-5 0-3-16</inkml:trace>
  <inkml:trace contextRef="#ctx0" brushRef="#br0" timeOffset="66395.45">3163 7592 85 0,'6'-27'38'0,"2"13"-1"0,-5-1-1 16,11 17-23-16,-14-2-5 16,8 20-3-16,-7 8-1 15,5 8-1-15,-5 7-1 0,2 8 0 16,-7 5 0-1,-2 2-1-15,0-5 0 16,-2 2-1 0,3-9 0-16,7-5 1 0,16-8-1 0,15-6 1 15,16-9 0 1,17-7 0-16,11-2-1 15,7-7-1-15,3-2 0 0,-6-6-3 16,-6 7-6-16,-21-15-27 16,-2-4-2-16,-16-18-2 15,-5-6-4 1</inkml:trace>
  <inkml:trace contextRef="#ctx0" brushRef="#br0" timeOffset="66805.46">4314 7429 78 0,'40'-14'40'0,"-10"-3"-5"15,-1 4-1 1,-14-5-22-16,-3 5-6 16,-20 0-1-16,-4 7-2 15,-13 1 0-15,-3 4-1 0,-7 0-1 16,-2 3 0-1,1 1-1-15,5 3 1 0,6-2-2 16,6-1 1-16,6 2 0 0,13-5 0 16,-7 19 0-1,10-2 0-15,-1 9 0 16,-2 6 1-16,-2 7-1 15,-4 10 1-15,-8 4 0 0,-5 3-1 16,-6 2 1 0,-1-1-1-16,5-2 0 15,6-4 1-15,13-4 0 16,16-9 0-16,23-5 0 15,21-9 1-15,16-6-1 0,11-8 0 16,2-4-1 0,-6-7-2-16,-6 1-5 0,-28-15-27 15,-13 0-3 1,-31-10-3-16,-16-3-3 0</inkml:trace>
  <inkml:trace contextRef="#ctx0" brushRef="#br0" timeOffset="66965.46">3992 7636 108 0,'29'11'40'15,"25"6"-1"1,12-10-3-16,23 1-32 0,-5 3-3 16,4-1-3-1,2 3-4-15,-14-12-28 0,11 3-1 16,-7-13-5-1,4 2-1-15</inkml:trace>
  <inkml:trace contextRef="#ctx0" brushRef="#br0" timeOffset="67305.46">5676 7466 108 0,'49'-35'40'0,"-29"-8"-3"16,-18 2 0-16,-37-3-33 16,-17 9-1-16,-28 10-2 15,-14 10 0 1,-13 13-1-16,-2 14 1 0,4 13-2 15,12 11 1-15,21 10-2 0,22 1 2 16,31 3-1 0,28-3 0-16,37-3 0 0,23-5 1 15,24-2 0 1,17 0 1-16,5-2 0 0,0 1 0 15,-11 2 1 1,-16 4-1-16,-23 2 0 0,-24 2 0 16,-28-3 1-1,-27-1-1-15,-32-6 0 0,-23-1-1 16,-20-4-2-16,-12-9-5 15,6 3-27-15,-5-13-5 16,24-4-3-16,13-9-2 0</inkml:trace>
  <inkml:trace contextRef="#ctx0" brushRef="#br0" timeOffset="67915.46">5772 8740 104 0,'39'-2'41'0,"-55"-7"-5"15,-36 5-1-15,-55-1-34 16,-46 6 0-1,-56 5-2-15,-46 4 1 16,-51 4-1-16,-45 7 1 0,-31 3-1 16,-16 8 2-16,-7 2-1 15,-4 4 2 1,24 4-2-16,38-3-2 0,43 7-30 15,62-9-4-15,67-8-2 0,68-10-5 16</inkml:trace>
  <inkml:trace contextRef="#ctx0" brushRef="#br0" timeOffset="73936.47">10818 4355 12 0,'53'-5'20'0,"0"-1"1"0,8 3-5 15,11 0-8-15,10 0 0 16,15 3-2-16,6-2-1 16,16 2 1-1,10-3-3-15,14 1 2 0,13-1-2 16,16 3 2-16,7-3-3 0,14 4 1 15,15-1-2 1,14 3 0-16,7-2-1 0,12 2 0 16,9-3-1-1,7-2 0-15,14 1 0 0,9-3-1 16,60-1 1-1,-41-3 0-15,16 1 0 0,4-3-1 16,6 4 1 0,5-1 0-16,2 0 1 0,1-1-1 15,-49 3 1-15,48 1 0 16,3 0 0-16,5 2 0 15,7 1 1-15,3 4-1 0,2-1 1 16,2 3 0 0,-1-3 1-16,0 4-1 15,0 1-1-15,-1-3 0 16,-3 2 1-16,-2-2 0 0,-8-3 0 15,0 2 0 1,-7-3 0-16,-2 0 0 16,-15-4 1-16,-7 1 0 0,-10-5-1 15,-4-2-1-15,-6 1 0 16,-4-2-1-16,-4-2 1 15,-5 2 0 1,0-3 1-16,-4 5-1 0,-7-2 1 16,-1 6-1-16,-6-1 1 15,-6 6 0-15,-1 0-1 16,-2 2 0-16,-11 8-1 0,-11-2-5 15,3 12-7 1,-20-4-14-16,-11-1-4 0,-12 0 0 16</inkml:trace>
  <inkml:trace contextRef="#ctx0" brushRef="#br0" timeOffset="74466.47">29633 4541 11 0,'-3'15'26'0,"1"6"-1"0,-6 1-3 0,2 11-22 0,-4 7-1 0,1 12-1 0,1 8 1 0,-1 8 1 15,-1 5 0-15,3 8-1 0,0 1 2 16,1 5 2 0,0 4-2-16,2-2-1 0,-2 0-4 15,1 1-5-15,1-4-15 16,-5-12 2-16,8-1-3 15</inkml:trace>
  <inkml:trace contextRef="#ctx0" brushRef="#br0" timeOffset="75096.47">29391 6171 4 0,'-15'0'17'0,"-17"-12"0"0,3 2-17 15,-9-2 1 1,-7 0-1-16,-8-2 1 0,-8 0 0 16,-8 2 1-1,-9-3-1-15,-11 5-1 0,-12-3 1 16,-12 2-1-16,-17-1 0 0,-12 1-1 15,-17 1 0 1,-14-1-1-16,-17 2 1 16,-18-2 0-16,-15 2-1 15,-16-2-1-15,-13 3 2 0,-15-1-1 16,-15 3-1-1,-14-1 2-15,-12 2 0 16,-11-2 0-16,-11 2 2 16,-7-1 0-16,-11 1 3 0,-1-1 1 15,-12-1 2-15,-3 2 2 16,-12-3-1-1,-4 7 1-15,-11-5-1 0,2 6 1 16,-13-5-2-16,-4 4 0 16,-3-6 0-16,5 4-2 15,-4-6 1 1,3 3-1-16,-8-4 0 0,7 7 0 15,-3-5-1-15,12 7-1 16,-5 0 1-16,4 3-2 16,6 2-1-16,9 2 0 0,6 0 0 15,12 1 0 1,7-1-1-16,11 2 1 0,10-2 0 15,12 2-1 1,9-2 0-16,15 2 1 0,11-1-2 16,8-1 1-1,12 0-1-15,14-4-1 0,15 5-3 16,4-12-11-16,22 5-13 15,8-5-1-15,17-4-3 16,12-7 1-16</inkml:trace>
  <inkml:trace contextRef="#ctx0" brushRef="#br0" timeOffset="75436.47">10350 4603 15 0,'0'0'17'16,"0"27"-2"-16,-5-4-10 0,-1 10 2 15,1 13 1 1,-5 8 3-16,12 16-1 0,-9 6 2 15,11 13-1 1,-4 5 0-16,7 13-5 0,0 8-14 16,3 0-18-1,3-8-3-15,4-7-5 0</inkml:trace>
  <inkml:trace contextRef="#ctx0" brushRef="#br0" timeOffset="76717.47">14973 2939 58 0,'0'0'36'0,"-24"-12"-4"15,10 9 0 1,-16-8-19-16,7 15-5 15,-18-1-3-15,0 14 3 16,-16 9-4-16,-3 13 0 0,-3 8-2 16,1 14 0-1,0 9 0-15,5 9-1 0,9 3 0 16,13 1-2-16,23-8 0 0,23-6 1 15,25-8 0 1,24-12 0-16,19-15 0 16,12-16 1-16,10-17 0 15,5-15 0-15,-8-19 1 16,-17-16 0-16,-24-18 0 15,-29-9 0-15,-23-11 1 16,-21-5-2-16,-18 4 0 0,-17 3-2 16,-9 12-1-1,-5 13-3-15,9 27-6 0,-2 5-25 16,28 26 0-1,-1 4 0-15,20 19-6 0</inkml:trace>
  <inkml:trace contextRef="#ctx0" brushRef="#br0" timeOffset="77407.47">15220 3257 64 0,'15'25'33'16,"-7"5"0"-16,3 13-4 15,-14-2-22-15,8 11 0 16,-8-8-2-16,4 2 0 0,-5-16 0 15,5-6 0-15,-1-24-3 16,0 0 1-16,24-25-1 16,-2-8-1-1,5-8 1-15,7-5-2 0,5 1 0 16,2 3-1-1,2 7 1-15,-4 12-1 0,0 14 0 16,-4 16 0-16,-6 13 1 0,-5 11 0 16,-8 7-1-1,-9 4 2-15,-5 1-2 0,-6-2 0 16,-2-2-2-1,-6-10-2-15,8-1 0 0,-5-12-1 16,11-1-1 0,-2-15 1-16,10 15 1 0,-10-15 2 15,25 2 2 1,-9-3 3-16,3-7 2 0,8 0 0 15,1-12 2-15,12-1-1 0,2-10 0 16,8-4-2 0,-1-6 0-16,0-1 0 15,-7-2-1-15,-4 4-1 16,-12 4 0-16,-16 7-1 0,-12 7 0 15,-12 10 0 1,-13 9 0-16,-8 9-1 16,-7 10 0-16,-1 8 1 15,0 10-1-15,5 7 1 0,13 2 0 16,16 2 2-16,20-2-1 15,23-2 0 1,21-10 1-16,20-1-1 0,14-10-1 16,9-8-3-1,11 2-26-15,-11-14-4 0,-3-2-2 16,-17-9-5-1</inkml:trace>
  <inkml:trace contextRef="#ctx0" brushRef="#br0" timeOffset="77837.47">17583 3079 25 0,'44'-36'38'16,"-6"0"-5"-16,-19-5 2 0,-1 11-13 15,-21-11-11-15,3 14-2 16,-20 0-3-16,-1 13-2 16,-14 4-1-16,-6 13 0 0,-9 12 0 15,-3 13 1 1,-2 16-2-16,1 13 0 15,2 10-1-15,10 12 0 16,11 7 0-16,16 1 0 0,21-3-1 16,19-6-1-1,20-16 1-15,17-9 1 16,18-17-1-16,12-16 1 0,2-19 0 15,-1-8 0-15,-11-14 0 16,-12-6 1-16,-18-4-1 16,-17-4-1-1,-21-2 0-15,-19 3 0 0,-16 5-1 16,-13 2-1-16,-2 13-2 15,-10 0-7-15,12 21-23 16,-3-4-1-16,26 13-4 0,6-5-3 16</inkml:trace>
  <inkml:trace contextRef="#ctx0" brushRef="#br0" timeOffset="78047.47">18215 3357 62 0,'11'-1'37'0,"-4"18"-3"15,-8 0-3-15,7 17-22 16,-7-1-4-16,4 9-2 16,-1-2-2-16,1-4-3 15,10 1-25-15,-7-20-5 16,11-7-2-16,-3-22-4 0</inkml:trace>
  <inkml:trace contextRef="#ctx0" brushRef="#br0" timeOffset="79007.47">18483 3303 50 0,'4'-20'36'0,"5"3"-2"0,-3-7-3 16,12 9-24-1,-1-3-1-15,16 11-2 0,5 3 0 16,11 9-3-16,4 7 0 0,4 10 0 16,2 8 0-1,-2 10 0-15,-6 5 0 0,-9 5 0 16,-10-3 0-1,-10 0 0-15,-8-9 0 0,-7-5 1 16,-9-13-1 0,2-20 1-16,-22 2 0 0,5-19 0 15,-3-9 0 1,-5-2-1-16,-5-2 0 0,-5 1-2 15,-3 6 1-15,0 8-1 16,2 15 0-16,1 10 0 16,3 12-1-16,5 6 1 15,5 8 0-15,8 2 1 16,8-1 0-16,7-4 0 15,11-8 1-15,12-7 0 16,8-13 1-16,11-11-1 16,7-11 0-1,6-9 0-15,2-8 0 0,-3-6-1 16,-3-5 1-16,-9 0-1 0,-5 3 0 15,-9 4 0 1,-8 7 0-16,-4 6-1 0,-4 13 0 16,-13 12 0-1,21 20 0-15,-10 10 1 0,1 11-3 16,0 8 3-1,1 4-1-15,1 1 1 0,-2-6 1 16,0-7 1-16,-1-16 0 0,3-13-1 16,4-18 1-1,4-14-1-15,4-15 1 16,4-8-1-16,3-11 0 15,5 0-2-15,-2 0 1 0,-1 6-1 16,-2 11 0 0,-5 14-1-16,-3 21 1 15,-3 16 1-15,-3 16-1 16,-4 9 1-16,-2 6 0 0,-2 3 0 15,-4-2 0-15,1-5 1 16,5-10-3 0,1-13 0-16,13-10-4 0,6-21-1 15,18-10 0-15,-3-26-5 16,16 2 0-16,-11-21 0 15,8 5 2 1,-16-10 5-16,-6 6 4 0,-15 8 3 16,-16 8 2-16,-2 18 4 15,-16 4 2-15,10 29 1 16,-23-12-3-16,12 29 0 0,-6 8-4 15,6 16-1 1,-2 15-1-16,6 12-1 0,0 5 1 16,4 4-3-1,0-7 0-15,0-7 0 0,3-10-3 16,-8-22-11-1,4-13-14-15,-17-27-3 0,1-9-2 16,-14-21-3-16</inkml:trace>
  <inkml:trace contextRef="#ctx0" brushRef="#br0" timeOffset="79127.47">19867 3342 80 0,'50'0'35'16,"31"14"-1"0,7-13-5-16,12 10-26 0,-2 3-5 0,-12-7-25 15,3 3-3 1,-14-12-4-16,-10 5-4 15</inkml:trace>
  <inkml:trace contextRef="#ctx0" brushRef="#br0" timeOffset="79627.47">21730 2852 66 0,'8'-13'34'0,"-8"-1"-4"15,0 14-1-15,0 0-16 16,12 23-5-16,-14 4-3 15,1 22 2-15,-5 10-4 0,2 18 1 16,-4 9-1 0,1 12 1-16,-1-2-2 0,2-1 0 15,2-6-3-15,3-14-3 16,5-11-1-16,-8-21-23 15,15-14-5 1,-11-29-3-16,0 0-2 0</inkml:trace>
  <inkml:trace contextRef="#ctx0" brushRef="#br0" timeOffset="79847.47">21418 3252 70 0,'-14'-11'35'0,"14"11"-2"0,14-2-3 16,26 13-17-16,2-2-7 16,20 7-1-16,5-2-3 15,8 6-1-15,7 1-4 16,-11-9-7-16,2 12-20 15,-22-13-2-15,-2 6-3 16,-20-10-4-16</inkml:trace>
  <inkml:trace contextRef="#ctx0" brushRef="#br0" timeOffset="80507.47">22154 2938 83 0,'14'-9'36'0,"-14"9"-5"16,12 28 3 0,-11 6-25-16,6 26-5 0,-2 19-1 15,0 15-1-15,0 7-1 16,1 5 1-16,0-10-1 15,0-11-2-15,-3-17 2 0,1-17 1 16,-3-27-1 0,-1-24 1-16,0 0-1 0,18-34-1 15,-6-3 0 1,6-5-1-16,7 1-1 15,2 3 0-15,6 14-1 16,3 16 0-16,3 18 1 0,-4 16 0 16,-5 16 1-1,-12 8 1-15,-9 5 0 0,-12-3 0 16,-14-8 1-16,-13-11 0 0,-10-14 0 15,-4-9-1 1,0-9-3-16,2-17-11 16,18 1-17-16,4-17-2 15,27 2-4-15,11-15-3 0</inkml:trace>
  <inkml:trace contextRef="#ctx0" brushRef="#br0" timeOffset="80757.47">22849 3100 70 0,'10'-18'35'0,"-10"18"-2"16,4 12-4-16,-10 23-17 16,7 35-5-16,-4 12-2 15,0 14-3 1,1 7-1-16,1-1-11 0,10 5-21 15,-3-18-5-15,3-22-7 0</inkml:trace>
  <inkml:trace contextRef="#ctx0" brushRef="#br0" timeOffset="87409.48">18089 2406 85 0,'-8'-18'40'15,"11"5"0"-15,-4-10-5 16,1 23-26-16,8-21-6 0,-8 21-11 16,0 0-28-16,21 13-3 15,-1-2-5 1</inkml:trace>
  <inkml:trace contextRef="#ctx0" brushRef="#br0" timeOffset="92790.49">29325 4491 37 0,'0'0'34'15,"12"-4"-8"1,-12 4-19-16,0 0-32 16,14 10-7-16,-14-10 0 15</inkml:trace>
  <inkml:trace contextRef="#ctx0" brushRef="#br0" timeOffset="92940.49">29311 4892 7 0,'14'25'19'0,"-7"-10"-18"16,-7-15-4-16,7 23-21 16</inkml:trace>
  <inkml:trace contextRef="#ctx0" brushRef="#br0" timeOffset="93270.49">29248 5797 44 0,'13'20'33'0,"-6"-10"-13"16,-7-10-20-16,10 21-32 16,-10-21-3-1</inkml:trace>
  <inkml:trace contextRef="#ctx0" brushRef="#br0" timeOffset="93540.49">29851 4527 57 0,'0'0'39'0,"8"-12"-3"16,-8 12-4-1,0 0-26-15,0 0-6 0,0 0-27 16,-2 12-7-16,-5 3-2 15,1 2-6-15</inkml:trace>
  <inkml:trace contextRef="#ctx0" brushRef="#br0" timeOffset="93680.49">29823 5190 45 0,'17'12'9'15,"-17"-12"-6"-15,0 0-4 0,0 0-36 16</inkml:trace>
  <inkml:trace contextRef="#ctx0" brushRef="#br0" timeOffset="93850.49">29745 5596 44 0,'6'15'35'16,"2"0"-1"-16,2-2-4 0,-3-2-26 15,1 2-6 1,1-1-25-16,3-1-4 15,-12-11-3-15,17 3-2 16</inkml:trace>
  <inkml:trace contextRef="#ctx0" brushRef="#br0" timeOffset="94320.49">30221 4447 50 0,'0'0'34'0,"0"0"0"16,12 10-6-16,-12-10-33 15,-4 12-22-15,-1 3-4 0,3-2-5 16,2 5 0-16</inkml:trace>
  <inkml:trace contextRef="#ctx0" brushRef="#br0" timeOffset="94471.49">30086 5219 31 0,'0'0'31'0,"15"10"-26"0,-15-10-5 16,0 0-30-16,13 6-2 15</inkml:trace>
  <inkml:trace contextRef="#ctx0" brushRef="#br0" timeOffset="94621.49">30172 5611 62 0,'12'13'35'0,"2"0"-7"15,-14-13-25 1,6 11-38-16,-6-11-1 0,0 0-4 15</inkml:trace>
  <inkml:trace contextRef="#ctx0" brushRef="#br0" timeOffset="94881.49">30559 4550 63 0,'0'0'37'0,"11"-7"-6"0,-11 7-13 16,0 0-45-1,5 23-8-15,-7-6-5 0,-3 4 0 16</inkml:trace>
  <inkml:trace contextRef="#ctx0" brushRef="#br0" timeOffset="95051.5">30594 5300 36 0,'18'28'35'0,"-10"-12"-1"16,-8-16-4-16,-2 15-31 15,2-15 0-15,-17 17-27 16,17-17-1-16,6 17-7 0,-6-17 1 16</inkml:trace>
  <inkml:trace contextRef="#ctx0" brushRef="#br0" timeOffset="103593.51">9034 9082 62 0,'-6'-16'33'0,"6"4"1"16,0 12-5-16,0 0-19 15,0 0-3 1,9 25-2-16,0 9-2 0,3 11 0 16,-2 6-1-16,8 10 2 15,-2 1-1-15,2 1 0 16,-1-6-2-1,5-6 0-15,3-12 0 0,7-7 0 16,9-14-1-16,4-10 1 16,10-13 0-16,4-7-1 15,6-9 1-15,5-3-2 0,-2-5 1 16,2 1-1-1,-2 3 1-15,-2 1-2 0,-3 12 1 16,1 6 0 0,-2 14 0-16,2 9 1 0,2 13 0 15,6 8 0 1,-1 6 0-16,6 5 0 0,1-2 1 15,11-3-1 1,5-7 0-16,1-11 0 0,6-10 1 16,4-10-1-16,5-13-1 0,4-12 1 15,5-9-1 1,-1-8 1-16,-6-7 0 15,1-4-1-15,-4 1 0 16,-9 2 0-16,-4 5 1 0,-4 10 0 16,-4 10-1-1,-5 15 1-15,2 12 0 16,-3 10 0-16,3 8 0 0,6 3 0 15,-2 0 0 1,6-1 1-16,1-6-1 0,4-8 0 16,3-10 0-1,4-11 1-15,3-11-1 0,3-7-1 16,7-10 2-16,-1-8-2 15,1-4 1-15,-1-4-1 16,-4 5 0 0,-3 4 0-16,-1 12 0 0,-4 8 1 15,-6 10-2-15,-1 14 1 0,-3 10 4 16,1 7-2-1,4 1 0-15,-1 1 1 0,1-5-1 16,1-5 0 0,2-9-1-16,5-9 0 0,6-9-2 15,-1-7 1 1,-1-9-1-16,2-2 1 0,0-7-1 15,1 1 0 1,-5 7 2-16,1 8 0 0,-3 13 0 16,2 12 0-16,-1 13 1 15,1 11 0-15,-2 12 1 16,4 6-1-16,0 2 1 15,2-4 0-15,1-7 0 16,3-9-1-16,7-8 1 16,3-9-2-16,5-10 0 15,3-11-1-15,7-7-1 16,-1-4 0-16,1-2 0 0,1 2 0 15,-4 7-1 1,-4 7 1-16,1 12 2 0,-3 12 1 16,-9 10 3-1,1 9-3-15,-5 4 2 0,2 4-1 16,1-4 1-1,8-6-2-15,1-11 1 0,8-7-2 16,5-9 0 0,8-9 0-16,8-9-3 0,5-13 3 15,2-3-2-15,-5-6 0 0,0 0 0 16,-5 3 1-1,0 5-1-15,-6 5 1 0,-7 12 2 16,-5 12-1 0,-3 12 0-16,-1 9 2 0,0 4 1 15,0 3-1 1,-2-1 0-16,0-4 0 0,3-7 0 15,3-6-1 1,1-12-1-16,3-12 0 0,1-9-2 16,2-7 1-16,5-8-1 15,-2-3 1 1,0-2-1-16,-4 3 1 0,-2 12 2 15,3 12-1-15,-2 13 1 16,-2 10 0-16,-1 13 0 16,-2 11 0-1,4 6 0-15,2 0 0 0,2-4 1 16,-1-6-1-16,-3-10-1 0,4-9 0 15,2-13 0 1,4-9-1-16,6-11 1 0,0-7-1 16,8-8 0-1,1-4 0-15,5 0 2 0,-3 8-1 16,2 12 0-1,1 13 1-15,-4 13 0 0,-3 14 0 16,-7 12 0 0,3 10 0-16,-1 6 0 0,3 2 0 15,-4-6 0-15,-3-7 0 16,2-7-1-16,5-8-1 15,-3-10 0-15,3-9 1 0,-1-10-1 16,8-7 0 0,0-4 0-16,1-3 1 15,-8 1 0-15,0 1 1 16,0 10 1-16,-5 8-1 0,-12 9 1 15,-12 12 1 1,-5 8 1-16,-1 7-2 16,9 4 0-16,0 3 0 0,17-4 1 15,10 0 0-15,13-5-3 16,4-13-11-16,2 5-26 15,-23-12-2 1,-38-13-6-16,-38-8-3 0</inkml:trace>
  <inkml:trace contextRef="#ctx0" brushRef="#br0" timeOffset="107374.51">996 10589 79 0,'0'0'34'16,"0"0"1"0,-52-53-3-16,52 53-19 0,0 0-3 15,0 0-4-15,0 0-1 16,0 0 0-16,0 0-2 15,12 50 0-15,-12-50 0 0,36 57 0 16,-36-57-2 0,55 61 1-16,-55-61-1 0,51 58-1 15,-51-58 0 1,49 37-4-16,-49-37-14 0,0 0-18 15,0 0 2 1,0 0-6-16,0 0 1 0</inkml:trace>
  <inkml:trace contextRef="#ctx0" brushRef="#br0" timeOffset="107554.51">1039 10496 104 0,'-13'-52'35'0,"13"52"0"0,0 0-4 16,0 0-24-1,0 0-3-15,65 65 0 16,-65-65-1-16,56 61-1 0,-56-61-5 16,59 69-16-16,-59-69-14 15,74 74-4-15,-34-36-3 16,1-4-3-1</inkml:trace>
  <inkml:trace contextRef="#ctx0" brushRef="#br0" timeOffset="107834.51">1782 10904 103 0,'26'18'37'15,"-7"4"-1"1,6 17-2-16,-1 8-27 0,-8 15-2 16,-5 6-3-1,-5 5 0-15,-4-1-1 0,-3-4-1 16,4-1-3-16,-3-16-3 15,4-3-28-15,-2-23 0 16,10-8-2-16,-12-17-5 16</inkml:trace>
  <inkml:trace contextRef="#ctx0" brushRef="#br0" timeOffset="108114.51">1603 10964 85 0,'0'-53'36'15,"10"-1"-3"-15,30 15 0 0,7 2-26 16,26 16 0 0,3 7-3-16,5 15 1 0,-1 10-2 15,-6 7-1 1,-13 5 1-16,-19 6-1 0,-19 2 2 15,-14 0-3-15,-22 2 2 0,-17 1-2 16,-21-5 0 0,-16 2-2-16,0 11-12 15,-7-15-21-15,14 2-3 16,8-14-3-16,24 0-2 0</inkml:trace>
  <inkml:trace contextRef="#ctx0" brushRef="#br0" timeOffset="108815.51">2713 11001 92 0,'33'-12'38'16,"-17"-12"-2"-1,7 4-1-15,-16-17-24 0,4 12-2 16,-17-5-5-16,-3 3-1 0,-14 2-3 16,-6 5 1-1,-6 3-2-15,-6 7 1 0,-1 10 0 16,0 14 0-1,1 8 2-15,6 6-3 0,8 5 3 16,6 8-2 0,7 1 1-16,7 2-1 0,8-5 2 15,7-9-2 1,11-9 0-16,8-8 1 0,5-12 0 15,3-8-1-15,1-9 1 16,1-6 0-16,-1-3-1 16,-6-4 0-16,-2 3 1 0,-7 2-1 15,-7 6 0 1,2 6-1-16,1 10 1 0,-2 9 0 15,4 9 0 1,3 9 0-16,5 4 0 0,7 4-1 16,8-2 0-1,-1-4 1-15,3-9-1 0,2-9 1 16,-4-12 0-16,-1-9-1 0,-8-10 1 15,-12-7 0 1,-9-4 1-16,-9-2-1 16,-6-3-2-16,-8 1 1 15,-2 4 0-15,-3 3 0 0,4 4-1 16,4 3 2-1,9 5-2-15,10 4 2 16,11 7 1-16,9 5-1 16,6 5 1-16,9 10 0 0,-3 5 2 15,-1 7-1-15,-3 4 0 16,-11 5 0-1,-10 3 0-15,-7 2-1 0,-7 0 0 16,-5-7-2-16,-4-4-1 16,2-9-1-16,10 1-11 15,-7-20-19 1,16-6-4-16,-1-18-1 0,15-5-4 15</inkml:trace>
  <inkml:trace contextRef="#ctx0" brushRef="#br0" timeOffset="109035.51">3780 10463 97 0,'0'-16'38'16,"4"27"-2"-16,-8 4-2 15,12 17-27-15,-10 9-2 0,7 14-1 16,-4 7 0-16,4 6-2 15,2 2-1-15,-2-4-3 16,3-3-2-16,-5-14-5 0,13-2-24 16,-13-24-3-1,5-7-3-15,-8-16 0 16</inkml:trace>
  <inkml:trace contextRef="#ctx0" brushRef="#br0" timeOffset="109335.52">3617 10765 101 0,'30'-3'35'0,"19"1"-1"0,3-7-4 16,12 5-26 0,1-2 0-16,-1 2-3 0,0 2 0 15,-5 1 0 1,-8 2 0-16,-9 4 0 0,-9 5 1 15,-8 10 0 1,-12 6 2-16,-3 4-2 0,-10 4 2 16,-2 5-2-16,-5-1 2 0,2 3-2 15,2-5 0 1,4-9-2-16,6-6-2 0,4-10-4 15,18 2-18 1,-7-19-11-16,17-4-2 0,-8-11-2 16,8 2-5-1</inkml:trace>
  <inkml:trace contextRef="#ctx0" brushRef="#br0" timeOffset="109855.52">4647 10369 89 0,'-8'-34'36'15,"6"17"-3"-15,2 17 1 16,-1 20-27-16,-5 17-2 0,9 16-1 15,-3 10-2-15,5 13 2 16,-1 3 0-16,2 0-2 16,-2-6 0-1,5-6-1-15,1-11-1 0,0-12-2 16,1-7-3-16,-8-26-15 15,-3-11-15-15,0 0 2 16,4-26-6 0,-21-11 0-16</inkml:trace>
  <inkml:trace contextRef="#ctx0" brushRef="#br0" timeOffset="110675.52">4529 10703 97 0,'24'-17'34'0,"6"16"-1"0,4-6-2 0,17 8-24 0,-3-4-2 15,6 5-3 1,-2 2-1-16,1 3 1 0,-2 3-1 15,-5 4 0 1,-8 12 1-16,-10 4-1 0,-12 5 1 16,-7 4-1-16,-9 1 1 15,-6 0-1-15,-2-3 1 16,0-4-1-16,0-11-1 0,8-8-1 15,0-14-3 1,25 2-1-16,6-9-3 16,-5-15-5-16,21 7-5 15,-14-17 2-15,17 11 4 0,-8-9 6 16,2 4 1-16,-7 4 6 15,-7 2 3 1,-1 10 5-16,-17 3 4 0,3 19 2 16,-26-5-4-16,-3 17-5 15,-15 4 0-15,2 7-3 16,-1 3 2-1,8 3-2-15,3-9-1 0,19-4 0 16,14-9-1-16,19-6 1 16,13-15-1-16,6-7 1 15,-1-12-1-15,-4-7-1 0,-10-5 1 16,-17-7-1-1,-12-2-1-15,-17 0 0 0,-12 3-1 16,-10 3 0 0,-3 3-1-16,-4 3 0 0,4 4-1 15,7 6 2 1,15 3 0-16,11 1 0 0,15 5 2 15,11 3-1 1,13 1 2-16,5 7-1 0,3 7 1 16,-2 6 0-16,-9 6 0 0,-9 11 1 15,-12 5-1 1,-13 3 0-16,-6-1 1 15,-6 1-1-15,-2-5 2 16,0-5-1-16,3-8 0 0,8-20 0 16,0 0-1-1,22 3-1-15,0-19-1 16,5-8 0-16,5-1-1 0,0-5 0 15,1 2 0-15,-3 0 0 16,-3 6 0-16,-6 7 1 16,2 12 1-1,-3 12 0-15,-2 10 2 0,5 6-1 16,1 5 1-1,6 5-1-15,2-2 1 0,4-1-2 16,2-5 0 0,3-12-4-16,9-1-25 0,-10-19-4 15,3-3-5-15,-10-19-3 0</inkml:trace>
  <inkml:trace contextRef="#ctx0" brushRef="#br0" timeOffset="110895.52">5295 10142 94 0,'0'0'35'0,"-4"19"-11"16,4-19-22-16,-3 19-31 16,3-19-5-16,-7 13-5 15</inkml:trace>
  <inkml:trace contextRef="#ctx0" brushRef="#br0" timeOffset="111275.52">4070 10078 95 0,'0'0'24'15,"-2"-14"-22"-15,6 1-3 16,12 1-38-16,4 4-3 16</inkml:trace>
  <inkml:trace contextRef="#ctx0" brushRef="#br0" timeOffset="111836.52">6683 10125 89 0,'0'0'36'16,"0"0"-3"-1,-12 6 0-15,-6-4-27 0,6 9-3 16,-5 2-4-1,-2 1-2-15,10 8-13 0,-3-9-14 16,14 0-3 0,-2-13-3-16,23 9-4 0</inkml:trace>
  <inkml:trace contextRef="#ctx0" brushRef="#br0" timeOffset="111996.52">6937 10046 84 0,'0'0'38'15,"0"0"-3"-15,-16 2-1 16,-7 10-27-16,2 14-7 0,4 13-27 16,-9 4-6-1,7 1-2-15,3 0-5 16</inkml:trace>
  <inkml:trace contextRef="#ctx0" brushRef="#br0" timeOffset="131570.55">24044 10294 54 0,'0'0'35'16,"17"2"-1"-16,-17-2-5 15,0 0-27-15,0 0-10 16,-4 14-21-16,4-14-4 0,-6 16-4 15,6-16-1 1</inkml:trace>
  <inkml:trace contextRef="#ctx0" brushRef="#br0" timeOffset="131840.55">24117 10888 41 0,'8'16'4'16,"-1"-5"0"-16,-7-11-4 0,0 10-28 15</inkml:trace>
  <inkml:trace contextRef="#ctx0" brushRef="#br0" timeOffset="132370.55">24321 11851 71 0,'16'9'34'15,"-16"-9"-8"-15,18 6-25 16,-18-6-34-16,0 0-3 15,-17 5-3-15</inkml:trace>
  <inkml:trace contextRef="#ctx0" brushRef="#br0" timeOffset="132440.55">24321 11851 73 0</inkml:trace>
  <inkml:trace contextRef="#ctx0" brushRef="#br0" timeOffset="132500.55">24321 11851 73 0,'-36'93'40'0,"36"-93"-4"0,-8 22-4 0,0-2-37 15,-5-5-27-15,0 7-3 0,0-4-4 16,4 3-3-16</inkml:trace>
  <inkml:trace contextRef="#ctx0" brushRef="#br0" timeOffset="132641.55">24257 12484 71 0,'-1'29'18'16,"2"3"-15"-16,1-4-4 0,-2 3-37 15,-5-1-2 1</inkml:trace>
  <inkml:trace contextRef="#ctx0" brushRef="#br0" timeOffset="132781.55">24339 13011 79 0,'-4'19'33'16,"-1"2"-28"-16,-8-1-9 0,-6-1-32 16,-6 0-2-1</inkml:trace>
  <inkml:trace contextRef="#ctx0" brushRef="#br0" timeOffset="132931.55">24242 13387 66 0,'5'31'36'0,"-2"-3"-3"0,-4-3-4 16,-1 3-36-1,-8 0-22-15,-1 3-4 0,-3-4-3 16,5 0 0-16</inkml:trace>
  <inkml:trace contextRef="#ctx0" brushRef="#br0" timeOffset="133051.55">24197 13857 72 0,'8'27'36'0,"-4"-2"-6"0,-2-1-3 0,-1 7-38 15,-5-5-19 1,-4 5-3-16,0-5-4 0,2 5 0 15</inkml:trace>
  <inkml:trace contextRef="#ctx0" brushRef="#br0" timeOffset="133211.55">24193 14395 73 0,'2'37'37'15,"0"3"-3"1,-4-4-4-16,-1-3-29 0,-4 10-10 16,-9-10-12-16,6 7-13 15,0-5-1-15,5 5-3 16,0-2 0-16</inkml:trace>
  <inkml:trace contextRef="#ctx0" brushRef="#br0" timeOffset="133341.55">24225 15065 38 0,'21'55'35'15,"4"5"1"-15,-6-9-5 0,0 8-14 16,-11-11-7-1,2 7-5-15,-7-6-4 0,-3 2-2 16,-3 8-3-16,-5-11-4 16,10 18-12-16,-10-8-13 15,8 5-2-15,-3-5-1 0,8 3 1 16</inkml:trace>
  <inkml:trace contextRef="#ctx0" brushRef="#br0" timeOffset="133481.55">24340 16116 5 0,'17'54'32'16,"-8"-9"3"-16,6 1-2 0,-7-3-1 15,12 9-18 1,-14-12-6-1,6 13-5-15,-4-1-2 0,-1-1-2 0,1 16-5 16,-9-6-11-16,4 10-15 16,0-2-4-16,2 6-2 15,-6-4 14 1</inkml:trace>
  <inkml:trace contextRef="#ctx0" brushRef="#br0" timeOffset="133581.55">24493 17415 17 0,'-5'83'24'0,"4"-2"-6"16,-6-9-34-16,-14-23-4 15</inkml:trace>
  <inkml:trace contextRef="#ctx0" brushRef="#br0" timeOffset="137641.56">11959 17652 77 0,'0'0'42'0,"2"-16"-5"16,-2 16 3-1,0 0-34-15,9 18-6 0,-10 0 4 16,1-18-5-16,-3 51 4 15,3-51-3-15,-9 71 2 16,9-71-6-16,-2 80 1 0,1-28 4 16,10-1-10-16,-9-51-25 15,7 65-7-15,-7-65-3 16,0 0-2-1</inkml:trace>
  <inkml:trace contextRef="#ctx0" brushRef="#br0" timeOffset="138041.56">11553 17477 70 0,'-13'-72'40'0,"17"1"-2"0,14 1-2 16,31 1-29 0,2 10-2-16,19 13-3 15,11 8-1-15,7 4-2 16,7 14 2-16,0 9-2 0,-2 15 1 15,-9 13 0 1,-1 17 0-16,-15 6 1 16,-13 19-2-16,-15 20 2 15,-19-2 0-15,-18-3 4 0,-19-8-3 16,-22 4-5-16,-16-11 4 15,-17-4-4 1,-10-21 3-16,-3-15-2 0,4-6 3 16,9 1-8-16,15 0 5 15,19-12 8-15,37-2-7 16,0 0 5-1,25 27-2-15,21-24-5 0,14 25 2 16,7-16 5-16,4 14-3 0,-4-2-4 16,-5-5-1-1,-62-19-9-15,89 63-25 0,-89-63 3 16,52-10-9-1,-52 10-3-15</inkml:trace>
  <inkml:trace contextRef="#ctx0" brushRef="#br0" timeOffset="138401.56">13248 17280 65 0,'-6'-11'42'16,"-11"4"-4"-16,-9 2-1 15,-20 7-31-15,5 22-1 16,-10-2-1-16,-1 15 0 0,0 15-1 15,7 11-6 1,0-7 8-16,14 8 0 0,11-3-3 16,20-61 0-16,5 85 0 15,-5-85-2-15,74 69 2 16,-15-50 3-1,10 1-6-15,6-16-3 0,6 3 0 16,-14 3-14-16,-6-14-21 0,-20-21 0 16,-17-3-9-1,-26-3 2-15</inkml:trace>
  <inkml:trace contextRef="#ctx0" brushRef="#br0" timeOffset="138901.56">12791 17666 44 0,'-13'3'40'0,"13"-3"0"0,36-3-4 0,14-1-9 15,14-9-23-15,15-4-1 16,6 5-3-16,3-11-1 16,-5 5-1-16,-7-2 0 15,-15-4 1-15,-11-2 0 16,-14 13 1-16,-10 1 1 15,-15 5 2-15,-11 7 0 16,7 12 0-16,-7 6 1 16,-4 10 0-16,2 4-1 15,2-1 0-15,0-31-3 16,6 78 1-16,2-56 2 0,1-2-1 15,0 0-9 1,-9-20 5-16,14 4 3 0,-12-20-3 16,-3-12 4-1,-1-21-3-15,-5-3-4 0,0-14 2 16,2-6 7-1,2 3-4-15,9 8-3 0,8 9 4 16,10 15-2-16,8 19 3 16,10 25-1-1,8 17 1-15,5 15 2 0,2 22-2 0,-3 7 2 16,-8-9-1-1,-9 6-5-15,-11 10 4 0,-11-19 2 16,-13 12-2 0,-2-68 0-16,-17 63-4 0,17-63-2 15,-27 53-14 1,27-53-19-16,-39-6-5 15,22-15-5-15,-2-24 1 0</inkml:trace>
  <inkml:trace contextRef="#ctx0" brushRef="#br0" timeOffset="139081.56">13590 17614 86 0,'10'31'43'16,"9"-16"-4"-1,14-14 0-15,11-2-38 0,8-3 0 16,8-7-6-16,-4-1-13 0,7-6-17 15,-5-7-5 1,-6-4-4-16,-12 1-2 0</inkml:trace>
  <inkml:trace contextRef="#ctx0" brushRef="#br0" timeOffset="139531.56">14219 17138 64 0,'-10'-18'41'0,"10"18"1"15,0 0-4-15,3 11-28 16,-9 14-4-16,7 21-1 0,0 8-2 15,5-2 0 1,0 21-1-16,1-10 0 0,1-2-4 16,-1-8-6-1,8-13 4-15,-10-18-15 0,8-8-17 16,-13-14-7-1,11-20 2-15,-14-17-7 0</inkml:trace>
  <inkml:trace contextRef="#ctx0" brushRef="#br0" timeOffset="139781.56">14127 17116 37 0,'-29'-48'41'16,"7"11"-1"-1,16 9-3-15,-1-1-20 0,33 18-7 32,6 4-3-32,21 13-1 0,8 5-4 0,14 11 1 15,5 2-2 1,3 10 1-16,-7 11-1 15,-9 12 1-15,-15 16-1 0,-15 1 2 16,-22 1 0 0,-18 4-1-16,-24-2 0 0,-21-13-6 15,-14-6 4 1,-13-15-6-16,-1-14-2 0,-12 6-34 15,20-21-2 1,15-16 0-16,19-14-6 0</inkml:trace>
  <inkml:trace contextRef="#ctx0" brushRef="#br0" timeOffset="140201.56">15074 17197 62 0,'15'-6'40'16,"5"4"-1"-16,-7 2-2 15,7 12-29-15,-19 3 0 16,2 11-3 0,-14 9-1-16,2 13 1 0,-2 16-2 0,4-3-1 15,6 4 0 1,12-10-1-16,17-3 0 15,13-9-6-15,19-2 5 0,5-29 0 16,8-15 0 0,-1-10 1-16,-11-3 0 0,-12-11 1 15,-18-16-2 1,-19-11 6-16,-28-19-4 0,-11 18-4 15,-19-8 1 1,-10 8-1-16,-5 2-2 0,-5 8-5 16,17 24-25-1,-5 14-7-15,21 1-2 0,5 9-2 16</inkml:trace>
  <inkml:trace contextRef="#ctx0" brushRef="#br0" timeOffset="140701.56">15616 17234 45 0,'18'10'44'15,"-4"31"-3"-15,4 10 0 0,-7-6-24 16,13 12-7-1,-14 13-3-15,12 1-6 0,-7-6 2 16,5-7-3-16,-7-34 3 16,4-12-3-16,0 2 2 15,-4-11-2-15,-4-19 2 16,-3-11 3-16,-3-24-4 15,-3-13 0-15,-5-4-4 0,-7 4 4 16,-5-12-2 0,1 6 0-16,-2 12 0 0,5 19-1 15,-1 28 2-15,9 29 0 16,13 23 1-16,7 8-2 15,11 13 2 1,9 2-2-16,8 24 1 0,8-31 2 16,10 0-1-1,1-21-1-15,-1-14 0 0,0-15 2 16,-5-2-2-16,-4-13 3 15,-11-45-2-15,-8 7 0 16,-17-21-1-16,-10 0 1 0,-15-8-1 16,-10 3 0-1,-13-15-2-15,-6 11-1 16,3 14-4-16,-12 5-31 15,15 11-2-15,4 4-4 0,11 11-3 16</inkml:trace>
  <inkml:trace contextRef="#ctx0" brushRef="#br0" timeOffset="141291.56">16518 16912 69 0,'-7'-24'42'15,"2"13"-2"-15,5 11-2 16,0 0-28-16,15 35-3 0,-3-4-3 16,1 11-1-16,-4 21-1 15,-4 15 0-15,-8-3-1 16,-8 0 3-1,-5-2-1-15,-2 1-2 0,0-1 2 32,6-17-2-32,14-9 1 0,14-23 0 0,18-3 1 15,18-7-4-15,13-3 0 16,12-9 3-16,5-10-2 15,2 8 0-15,-2-5-4 0,-13 6-16 16,-1-1-23 0,-18-14-1-16,-9-8-2 0,-19-11-4 15</inkml:trace>
  <inkml:trace contextRef="#ctx0" brushRef="#br0" timeOffset="141621.56">16992 16951 47 0,'0'0'41'0,"11"24"-1"15,-9-2-5-15,4 8-25 16,-10-3-4-16,11 7 1 15,-4 1-1-15,13 4-1 16,2-11-1-16,18-3 1 0,5-15-1 16,12-7-1-1,3-8 1-15,6-6-1 0,-1-11 0 16,-2-5-2-1,-12-5 1-15,-11-9-2 0,-15-2 0 16,-15-6-2 0,-14 2 1-16,-14 5-3 0,-4 9-5 15,-19 1-29 1,6 11-4-16,-5 13-2 0,9 15-3 15</inkml:trace>
  <inkml:trace contextRef="#ctx0" brushRef="#br0" timeOffset="141881.56">17179 17256 83 0,'-11'-16'41'0,"11"28"1"15,-4 17-3 1,21 15-33-16,-16 4-1 0,5 7-3 16,2 11-2-16,-1-5-7 15,18-2-29-15,-9-17-7 16,7-18-2-1,1-25-2-15</inkml:trace>
  <inkml:trace contextRef="#ctx0" brushRef="#br0" timeOffset="142151.56">18591 16293 65 0,'27'7'39'0,"-15"6"3"16,-7 24-4-16,-16 20-31 16,-8 29-1-16,-18 20-1 0,-3 25 1 15,-13 26-3 1,-2 5 0-16,-6 0-1 0,0-6-4 15,3-15 2 1,8-5-2-16,17-21-7 0,-1-22-34 16,26-45 0-1,8-48-5-15,0 0-3 16</inkml:trace>
  <inkml:trace contextRef="#ctx0" brushRef="#br0" timeOffset="142762.56">18904 17009 66 0,'-26'-7'42'16,"6"12"-1"-1,2 13-4-15,14 20-26 0,2 20-4 16,13 13-1-16,3 7-3 16,7 5-4-16,3-10 4 15,2-3 0 1,-2-14 0-16,0-15-3 0,-1-30 1 15,-3-12-1-15,-3-32 0 0,1-24 4 16,-3-14-5 0,-2-17-2-16,-2-10 1 0,-2 1 2 15,1-2-1 1,0 8 0-16,3 37 1 0,4 25-1 15,6 31 1 1,5 27 2-16,2 19-1 0,-2 11 0 16,-5 38-1-1,-3-1 3-15,-8 0-3 0,-8-9-4 16,-6-28 5-16,-9-19 1 15,-6-9-2-15,1-20 0 16,7-51 0-16,1-6-2 16,7-27 2-16,3-7 3 15,7 6-4-15,8 7-2 16,6-6 2-16,7 19-1 15,5 24 1-15,5 16 1 16,4 26-1-16,5 20 1 16,-5 20 0-16,-6 22 1 15,-5 3 2-15,-8 5-3 0,-7 0 1 16,-10-10-5-1,-3-11 3-15,-10-15-6 0,17-10-9 16,-12-36-26 0,25 1 1-16,-1-42-4 0,13-11 0 15</inkml:trace>
  <inkml:trace contextRef="#ctx0" brushRef="#br0" timeOffset="143072.56">20062 17055 57 0,'-7'-13'40'15,"-6"8"1"1,-14 3-4-16,6 14-25 0,-26 4-2 0,9 15-4 15,-5 8-1 1,7 25-2-16,9-3 0 16,18 5-1-16,14 3 1 15,17-3-2-15,18-13 1 0,15 0-3 16,8-21 3-16,5-30-1 15,-3-10-1 1,-7-34 1-16,-16-12-2 0,-12-17 1 16,-17-6-2-16,-18-18 4 15,-17 13-4-15,-10 5-1 16,-4 14-1-1,-12 19-11-15,15 15-25 0,-3 6-1 16,12 18-2-16,10 4-5 16</inkml:trace>
  <inkml:trace contextRef="#ctx0" brushRef="#br0" timeOffset="143402.56">20774 16958 41 0,'-5'-32'42'0,"-15"-3"-3"15,-9 15-3 1,-17-4-23-16,10 26-3 0,-15-2-4 16,14 17 0-16,2 11-4 0,12 15 0 15,15 7-2 1,21-2 1-16,13 3 1 15,18 1 0-15,11 4-1 16,6 2 2-16,0-2 0 0,-1-9-1 16,-13-11 2-1,-11 10-2-15,-24-5 0 16,-17-7 1-16,-26-6 1 0,-15-16-2 15,-14 0-1-15,-6 0-1 16,-1-2-5-16,-8-9-31 16,24-22-3-1,12-18-7-15,24-11-1 0</inkml:trace>
  <inkml:trace contextRef="#ctx0" brushRef="#br0" timeOffset="143632.56">20923 16820 66 0,'-5'-15'43'0,"22"9"-4"0,15-3-1 15,27 14-28 1,15-3-6-16,19 4-1 0,11 9-2 15,7 0 0 1,-4 1-3-16,-10-2-1 0,-8 10-14 16,-25-17-20-16,-15 1-2 15,-25-6-3-15,-24-2-3 16</inkml:trace>
  <inkml:trace contextRef="#ctx0" brushRef="#br0" timeOffset="143802.56">21271 16878 74 0,'-35'35'43'16,"9"13"-5"-16,17 16 1 15,6 1-32 1,13 12-1-16,3 9-6 0,5-8-3 16,14 2-33-16,-5-18-2 15,7-21 0-15,0-21-10 16</inkml:trace>
  <inkml:trace contextRef="#ctx0" brushRef="#br0" timeOffset="144072.56">21756 16873 65 0,'0'0'42'0,"12"10"-3"0,-13 9-2 15,1 17-28 1,-12 12-4-16,4 14 0 0,-5 21-1 15,3 14 1 1,2-4-3-16,6-6-3 0,8-1 4 16,11-17-5-16,15-21 5 0,10 1-6 15,12-28 4 1,8-16-6-16,7-10 2 15,-5-6-7-15,8-20-28 16,-17-10 1-16,-4-1-6 16,-13-22-2-1</inkml:trace>
  <inkml:trace contextRef="#ctx0" brushRef="#br0" timeOffset="144412.56">22379 16874 63 0,'1'-11'39'16,"-1"11"-1"0,0 0-2-16,0 0-27 0,4 34-1 15,-6-8-4-15,4 14 0 0,-1-2-2 16,10 13 0-1,3-2-1-15,8-5 0 0,12-8-1 16,13-8 1 0,10-9-1-16,7-17 1 0,4-9 0 15,1-14-1 1,-1-8 1-16,-7-5 0 0,-10-8-1 15,-15-1-1 1,-12 3-1-16,-16-2-2 16,-7 14-7-16,-19-7-26 0,-6 12-2 15,-14-4-3-15,-2 11-4 16</inkml:trace>
  <inkml:trace contextRef="#ctx0" brushRef="#br0" timeOffset="144582.57">22606 17138 49 0,'3'56'44'16,"3"12"-1"-16,-3 0-6 0,3 6-23 16,-3-9-12-1,-2-3-35-15,10-19-3 0,7-14-7 16,8-27-1-1</inkml:trace>
  <inkml:trace contextRef="#ctx0" brushRef="#br0" timeOffset="145662.57">28605 17027 32 0,'-24'3'42'16,"-2"-1"-3"-16,9 6 0 15,-7-10-21-15,8 19-8 0,-16 1-3 16,5 18 0-1,-6 5-4-15,3 6 1 0,-2 8-1 16,7 2-2 0,8 6 0-16,14-2 1 0,19-4 0 15,19-9-1 1,18-12 0-16,17-5 0 0,12-14 0 15,10-8 3 1,-2-6-1-16,-5-11 0 0,-14-19-3 16,-16-18 2-16,-28-7-2 0,-21-12-1 15,-24-5 1 1,-22-9-2-16,-17-6-1 15,-11 6-1-15,-7 14 1 16,-5 18-4-16,16 22-7 16,2 5-26-16,22 21-1 15,7 7-4-15,20 13 0 16</inkml:trace>
  <inkml:trace contextRef="#ctx0" brushRef="#br0" timeOffset="146022.57">29147 16891 47 0,'8'-13'42'0,"5"12"-1"0,-13 1-5 16,20 21-22 0,-18 3-9-16,1 21-2 0,-6 6 1 15,0 12-1 1,-5 6-2-16,-2 4 3 0,1 1-3 15,4-9 0 1,6 3 2-16,11-15-1 16,14-12 1-16,15-7-3 0,10-12 3 15,10-4-3-15,5-6 1 16,2-8-1-16,6-6-11 15,-20-2-28 1,4-11-1-16,-16-14-4 0,-7-6-4 16</inkml:trace>
  <inkml:trace contextRef="#ctx0" brushRef="#br0" timeOffset="146312.57">29607 16810 60 0,'9'-13'41'0,"8"7"-2"0,19 9-5 15,10-7-25-15,23 11-1 0,10-6-4 16,14 9-2-1,10 3-1-15,2 2-1 16,1-4-3-16,-14 2-3 16,-6 6-9-16,-25-14-24 0,-15 2-2 15,-26-16-1 1,-19-4-4-16</inkml:trace>
  <inkml:trace contextRef="#ctx0" brushRef="#br0" timeOffset="146472.57">30056 16877 57 0,'0'64'43'0,"1"4"-5"0,5 18 1 0,-6 10-33 16,1 3-2-1,-4-6-3-15,-1-11-1 0,6-4-6 16,-8-15-31-16,9-20-1 0,3-21-9 15,10-21 1 1</inkml:trace>
  <inkml:trace contextRef="#ctx0" brushRef="#br0" timeOffset="146922.57">30684 17084 57 0,'-3'35'40'0,"-2"18"2"15,-7 11-3-15,6 9-35 0,-4 8 1 16,6 1-1 0,3-7 0-16,6-12-2 15,3-12-1-15,6-14-5 16,2-22 4-16,2-5-2 0,-4-27 1 15,-1-13 1 1,-7-26-4-16,-3-17 3 16,-4-17 0-16,-5-18 3 0,-3-6-3 15,0-10 2-15,2 10-1 16,5 8-1-16,5 24 2 15,10 19 0 1,9 23-1-16,19 18 1 0,7 18 1 16,8 17 0-1,4 8-2-15,0 13 2 0,-7 5-1 16,-10 11 0-16,-16 1 1 0,-22 4 0 15,-26-7-2 1,-19-2 1-16,-17-4-2 0,-21-10-4 16,-12 0-30-1,-19-19-5-15,-1-18-4 0,-2-15-7 16</inkml:trace>
  <inkml:trace contextRef="#ctx0" brushRef="#br0" timeOffset="155883.58">24934 9824 8 0,'0'0'28'0,"-9"10"1"0,-2-13-10 16,11 3 0-1,-13 1-1-15,13-1-3 0,0 0-2 16,0 0-4 0,-13-6-2-16,13 6 0 0,0 0-3 15,0-15-2-15,-1 4 0 0,2 0-1 16,-1-3 1-1,4-3-1-15,-1-5 1 16,5-2-1-16,2-2 1 16,4 0 0-16,6 1-1 0,4 2-1 15,6 5 0 1,1 5 0-16,4 6-1 15,-1 7 1-15,1 5 0 16,-1 9-2-16,-2 4 2 16,-6 4 0-16,-4 3-1 0,-7 4 1 15,-3 4 0 1,-9 3 1-16,-5-2-2 0,-10 3 2 15,-4 1-1-15,-8 2 2 16,-6-1-2-16,-4-1 0 16,-6-1 1-1,-1-1-1-15,1-4 0 0,1-2-1 16,5-3 1-16,2-8-2 15,9-2 2-15,4-5-1 16,8-1 0-16,11-11 0 16,-2 16 1-16,2-16-1 15,22 9 1-15,-4-6 0 0,7-2 1 16,4 3-1-1,5-1 1-15,2-1 0 0,2 0-1 16,2 2 1 0,-4-2-1-16,-2 1 0 0,-3 2-2 15,-9-5-1-15,-1 7-7 16,-21-7-21-16,17-3-4 15,-17 3-3-15,7-17-2 16</inkml:trace>
  <inkml:trace contextRef="#ctx0" brushRef="#br0" timeOffset="156283.58">25545 9864 46 0,'-3'-11'37'0,"-8"7"-5"0,11 4-8 16,-27 9-12-1,19 5-4-15,-12-3-1 0,9 8-1 16,-7 0-2-1,6 9 0-15,-1-2-2 0,6 6 0 16,6-3 0-16,8 0-1 0,8-1 1 16,11-3 1-1,7-1-1-15,8-10 0 16,5-5 0-16,3-3 0 15,-2-10 1-15,-1-5 0 0,-10-9-1 16,-4-6 0 0,-12-5-1-16,-11-3 0 0,-11-2-1 15,-12-1-1-15,-9 5-2 16,-8-1-1-1,3 19-9-15,-15-5-23 0,16 13 0 16,-1-4-6 0,14 9-2-16</inkml:trace>
  <inkml:trace contextRef="#ctx0" brushRef="#br0" timeOffset="156884.58">25917 9806 71 0,'0'0'39'0,"-11"-17"-3"0,11 17-3 16,2-18-26-1,-2 18-4-15,10-20 2 0,-3 9-3 16,3-3-1-16,4 1 0 0,2-1 0 16,4 1 0-1,5 3-1-15,1 3 0 16,6 5 0-16,3 3 0 15,1 5 0-15,2 6 0 0,-1 3-1 16,-3 3 1 0,-3 3-1-16,-4 0 1 15,-7 4 0-15,-7-1 0 16,-9 0-1-16,-11 3 2 0,-8-2-1 15,-10 1 1-15,-8-2-1 16,-4 5 1 0,-9-3 0-16,0 0-1 0,2-5 1 15,5 0-2-15,7-3 2 16,5-2-2-16,10-3 1 15,17-13 0 1,-8 13 0-16,8-13 0 0,27 8-1 16,-4-6 1-16,5 0 0 15,7-2 0-15,4-2 1 16,3 1-2-16,3-2 1 0,-3 2 0 15,-1 0-1 1,-3 0 1-16,-5 1-2 0,-9-1-2 16,0 8-7-1,-24-7-20-15,16 5-6 0,-16-5-1 16,0 0-6-1</inkml:trace>
  <inkml:trace contextRef="#ctx0" brushRef="#br0" timeOffset="157284.58">26754 9703 37 0,'3'-13'34'0,"-3"13"-3"15,0 0-1 1,-12-8-21-16,12 8-2 0,-10 18-2 16,4 1 0-1,-5-2-1-15,1 11 0 0,-4 0 1 16,2 7-2-16,4-2 0 0,4 8 0 15,-1-3-1 1,7-2 0-16,3-3 1 0,4-4-1 31,2-6 1-31,-2-4-3 0,2-2-1 0,-11-17-28 16,11 9-4-1,-11-9-5-15,4-13-4 0</inkml:trace>
  <inkml:trace contextRef="#ctx0" brushRef="#br0" timeOffset="160505.59">25349 11276 12 0,'0'0'33'16,"6"-22"2"-1,-9 9-1-15,3 13-10 0,-11-20-13 16,11 20-2-16,-13-16 0 15,13 16 0-15,-6-11-2 16,6 11-2-16,0 0-1 0,19-5-2 16,-5 3 0-1,7 4-1-15,7-1 0 0,8 2 0 16,5-2-1-1,9 3 0-15,11 3 1 0,10 0-1 16,10 3 1 0,3 1-1-16,0 2 0 0,-1-1 0 15,-1 4 1-15,-7-4-1 16,-10 0 0-16,-14-2 0 15,-11-3 0-15,-9-2-1 0,-9-3 1 16,-6 1 0 0,-16-3-1-16,16 4 1 15,-16-4-1-15,0 0 1 16,1 15-1-16,-6-2 1 0,0 5 0 15,-3 5 0 1,0 6 0-16,-1 6 0 16,-4 7 1-16,6 6 0 0,0 5-1 15,4 6 1-15,2 1-1 16,2 8 1-16,2 2-1 15,1 1 1 1,2-3-2-16,0-3 1 0,-4-3 0 16,-2-7 1-1,-4-5-2-15,-2-11 1 0,0-7-2 16,-4-12-4-1,12-1-26 173,-16-15-2-188,14-4-5 0,-24-24-4 0</inkml:trace>
  <inkml:trace contextRef="#ctx0" brushRef="#br0" timeOffset="160865.59">25332 11368 59 0,'0'0'34'0,"7"25"-1"15,-7-25-7-15,-5 32-24 16,-4-9 0-16,0 8 1 0,-2 4 0 16,-1 9 1-16,-1-2 1 15,4 8-2 1,-3 4 0-16,5 3-1 0,-1 3 1 15,4 4-2-15,-2-6-1 16,5-1 1-16,0-4-1 16,2-4 1-1,0-8-1-15,4-5 0 0,2-8 0 16,4-7 0-16,5-4 0 15,1-4 1-15,5-3-1 16,5-2 0-16,4 0 0 0,5-2 0 16,5-1 0-1,4 1 0-15,6-3 1 0,7 3 0 16,4-4-1-1,3 1 3-15,2 0-3 0,0-1 1 16,-5 2-1 0,-5-3-3-16,-3 5-10 0,-15-8-19 15,-4-1-4-15,-17-10-5 16,-7-4 0-16</inkml:trace>
  <inkml:trace contextRef="#ctx0" brushRef="#br0" timeOffset="161295.59">25657 11483 15 0,'0'0'37'0,"-13"-9"-2"0,13 9 1 16,-11-13-13-1,11 13-9-15,0 0-3 0,0 0-4 16,0 0-2-1,17-1-2-15,-17 1 0 0,28 9 1 16,-5-3-2 0,9 2 0-16,3-1 0 15,6 1-1-15,3-1 1 0,2-1-1 16,-5-3-1-16,-3-2 0 15,-4 3-3-15,-10-3-1 16,-1 9-6 0,-23-10-22-16,7 13-4 0,-7-13-3 15,-17 15-4-15</inkml:trace>
  <inkml:trace contextRef="#ctx0" brushRef="#br0" timeOffset="161676.59">25811 11579 53 0,'0'0'34'15,"-3"-14"-2"1,3 14-1-16,-13-1-28 0,2 6 1 16,5 12 0-1,-4 1 2-15,9 11 0 0,-3 3-1 16,7 8 0-1,-3 0-2-15,6 5 0 0,1-3 0 16,1-6-1-16,0-8-1 0,0-5 0 16,-4-5 0-1,-4-18 0-15,0 0 0 16,-20 2-1-16,0-14 0 15,-7-1 0-15,-8-1 0 16,-8 1 0-16,-3 2-1 16,-4 5 1-16,3 7-1 15,3 6 1-15,5 6-1 16,6 5 0-16,16 12-7 0,-1-8-22 15,26 8-5-15,6-10-4 16,15-6-4 0</inkml:trace>
  <inkml:trace contextRef="#ctx0" brushRef="#br0" timeOffset="162376.59">26817 11417 40 0,'7'-11'38'0,"-7"11"-5"15,9-13 1 1,-9 13-25-16,0 0-1 0,-3 15-2 16,2 6-1-1,-4 6 1-15,7 11-2 0,-7 5 1 16,4 12 0-1,-4 6-2-15,3 5 0 0,-3 4-1 16,3 3 0-16,-2-1-2 16,-1-4 1-16,3-4-2 15,0-9 1-15,3-7-2 16,-3-11-3-16,11-3-13 15,-9-18-17-15,0-16-3 0,13 1-2 16,-8-17-2 0</inkml:trace>
  <inkml:trace contextRef="#ctx0" brushRef="#br0" timeOffset="162867.59">26898 11267 12 0,'10'-14'33'16,"-4"2"3"0,-2-1-3-16,-4 13-13 0,10-20-9 15,5 18-3-15,-7-10 1 16,17 11-1-16,-2-9-1 15,15 6-2-15,3-4 0 0,15 4 0 16,5-5-1 0,9 5-1-16,5-3-1 15,3 4 0-15,2 1-1 16,0 4 0-16,-3 0 0 0,-7 2-1 15,-8 4-2 1,-11 1-1-16,-8 10-6 16,-23-11-23-16,-2 8-3 0,-18-16-4 15,-13 16-3-15</inkml:trace>
  <inkml:trace contextRef="#ctx0" brushRef="#br0" timeOffset="163147.59">27857 11236 44 0,'0'0'35'0,"20"26"0"0,-20-8-3 16,6 19-19-1,-20-4-4-15,6 22 0 0,-11 3-2 16,6 19 0 0,-5 3-3-16,4 7-1 15,1 2-2-15,5 1-1 0,7-2-2 0,1-7-1 16,8-1-10-1,-7-20-20-15,8-8-4 16,-6-14-3-16,-3-11-3 16</inkml:trace>
  <inkml:trace contextRef="#ctx0" brushRef="#br0" timeOffset="163507.59">26766 12279 74 0,'0'0'37'0,"1"-13"-2"16,-1 13-3-16,23-8-28 0,1 7 0 16,13 5-2-1,9-2 3-15,16 7-2 0,11-2 1 16,11 3-1-1,4-1 0-15,2 1-1 0,-6-2-1 16,-7-3-1 0,-9 3-5-16,-26-11-27 0,-3 6-4 15,-23-12-4-15,-16 9-3 16</inkml:trace>
  <inkml:trace contextRef="#ctx0" brushRef="#br0" timeOffset="163978.59">27475 11480 56 0,'0'0'37'0,"5"-12"-2"0,-5 12-3 16,-23-7-26-1,1 9-1-15,-12-4 0 0,-2 4-1 16,-9-3 0-16,2 2-1 0,-5-4-1 16,5 1 1-1,2 0-3-15,8-1 1 0,5 1-2 16,7 1 1-1,4 5 0-15,5 2 0 0,5 7 1 16,6 4 0 0,1 6 1-16,6 8 0 0,-2 6 1 15,3 5 0 1,-1 2-1-16,2 6 1 0,-2 0-2 15,-1 0 0-15,0-3-2 16,-1-5-1-16,2-2-5 16,-8-17-9-16,11 2-19 15,-9-25-3-15,0 0-3 16,4-15-3-16</inkml:trace>
  <inkml:trace contextRef="#ctx0" brushRef="#br0" timeOffset="164158.59">27045 11726 69 0,'26'-2'39'0,"11"2"-3"16,1-6-2-1,14 3-30-15,-8 0-1 0,3 2-3 16,2 8-13-1,-13-4-19-15,-8 0-5 0,-14-3-2 16,-14 0-6-16</inkml:trace>
  <inkml:trace contextRef="#ctx0" brushRef="#br0" timeOffset="167148.6">25650 12579 69 0,'16'-7'38'0,"-16"7"-1"0,12 14-8 15,-12-14-20 1,3 34-3-16,-5-5-2 15,2 11 0-15,-2 6-2 0,2 5 1 16,-4 2-2-16,3 0 1 16,0-2-1-16,1-6-1 15,1-5 0 1,0-9-1-16,3-1-3 0,-5-16-7 15,4-2-25-15,-3-12-2 16,0 0 0-16,-21-18-5 16</inkml:trace>
  <inkml:trace contextRef="#ctx0" brushRef="#br0" timeOffset="167428.6">25501 12677 73 0,'3'-31'38'0,"9"7"-2"0,-4-9-9 16,10 14-18-1,-5-4-3-15,11 8 0 0,2-3-3 16,9 8 0-16,4 0 0 0,9 6-1 16,4 5 0-1,3 6 0-15,0 3-1 16,-3 7 0-16,-5 3 0 15,-7 4-1-15,-12 1 1 0,-11 1 0 16,-14-2-1 0,-15 3 1-1,-17-2-1-15,-15-2-1 0,-10 4-2 16,-13-6-7-16,5 8-26 0,-7-7-2 15,16 0-4-15,7-7-4 16</inkml:trace>
  <inkml:trace contextRef="#ctx0" brushRef="#br0" timeOffset="167908.6">27009 12741 63 0,'2'-13'38'15,"-2"13"-1"1,0 0-2-16,0 0-23 15,7 18-3-15,-9 8-4 0,2 10-1 16,-4 4-1-16,3 8 0 16,-4 2-1-16,3 0-1 15,-2-5 0 1,1-5-3-16,2-7-1 0,-4-16-6 15,10-5-27-15,-5-12-2 16,-8-11 0-16,1-13-6 16</inkml:trace>
  <inkml:trace contextRef="#ctx0" brushRef="#br0" timeOffset="168188.6">26900 12596 58 0,'15'-20'38'0,"7"5"-1"16,-2-5-4-16,12 5-23 15,-11-3-3-15,8 6-2 0,-3 0-1 16,6 6-1-16,-2 3-1 16,4 7 0-1,1 4-1-15,2 10 1 0,-2 2-1 16,0 8 0-16,-8 2 1 15,-4 6 0-15,-12-2-1 16,-11 0 1-16,-15-2 0 16,-12-3-2-16,-12 2-2 15,-16-15-15-15,-1 8-19 16,-8-9-3-16,6-1-4 15,0-3-6-15</inkml:trace>
  <inkml:trace contextRef="#ctx0" brushRef="#br0" timeOffset="169428.6">25263 13232 69 0,'-5'-15'39'16,"5"15"-3"-1,-1-17-3-15,1 17-24 16,0 0-2-16,0 0-3 15,-18 12-1-15,10 4-1 0,-2 6-1 16,3 7 1-16,-1 5-1 16,7 6 0-1,6 4 0-15,5 2 0 0,10-2-1 16,6-1 1-16,10-7 0 15,8-6-1-15,4-10 1 16,1-5-1 0,3-13 1-16,-3-9-1 0,0-8 0 15,-4-9 0-15,-2-4 0 16,-5-3 0-16,-3 0 0 15,-1-1 0-15,-1 4 0 0,2 5 0 16,2 6 0 0,1 4 0-16,4 10 0 0,2 6 1 15,1 7-1 1,4 6 0-16,-3 7 0 0,-3 5 0 15,-4 5 0 1,-7 2 0-16,-7 2 0 0,-6-1 0 16,-5-2 0-1,-9-4 0-15,-3-7 1 0,-3-4 0 16,0-6 0-16,1-13 0 0,0 0 0 15,0 0 1 1,12-17-1-16,3-3 0 16,4-4 0-16,5-3-1 15,6-4 0-15,4 3 0 0,6-1 0 16,3 6 0-1,0 3 0-15,0 6 0 16,1 4-1-16,0 7 1 0,-1 6 0 16,-1 7-1-16,-1 8 1 15,-3 5 0-15,0 6 0 16,1 5 0-1,-2 4-1-15,0 0 2 0,1-2-2 16,4-4 1-16,4-4 0 16,9-8 0-16,6-6 0 15,5-5 0 1,4-7 0-16,5-4 0 0,-2-8 0 15,-4-3 0-15,-5-7-1 0,-12-5 0 16,-13-2-1 0,-16-3-2-16,-12 8-9 0,-24-12-23 15,-1 10-3 1,-21-6-5-16,-6 6-4 0</inkml:trace>
  <inkml:trace contextRef="#ctx0" brushRef="#br0" timeOffset="169979.6">25910 14116 76 0,'3'-21'39'15,"-3"21"-2"-15,0 0-2 16,17 7-27-16,-17 13-3 0,4 15-1 16,-4 12-2-1,2 14 0-15,0 9 0 0,1 8 0 16,-2-1 0-16,1 2-2 15,3-3 0-15,-3-10-3 16,3-6-1-16,-5-23-7 0,6-5-25 16,-6-32-1-1,0 0-5-15,-8-15-1 16</inkml:trace>
  <inkml:trace contextRef="#ctx0" brushRef="#br0" timeOffset="170259.6">25719 14071 62 0,'20'-31'37'0,"8"-2"-2"16,12 7-3 0,-2-5-24-16,12 11-1 0,-5-1-4 15,5 9 0-15,2 8-1 16,-2 9 1-16,-3 9 0 15,-2 8-2 1,-8 6 2-16,-4 9-1 0,-13 2 1 16,-10 6-1-16,-19-3 0 0,-14-2 0 15,-19-7 0 1,-15-1-2-16,-10-2-2 0,-7-13-9 15,10 1-25 1,-3-18-2-16,21-2-3 0,9-13-5 16</inkml:trace>
  <inkml:trace contextRef="#ctx0" brushRef="#br0" timeOffset="170589.6">26400 14072 30 0,'1'-13'40'0,"-1"13"-3"0,11-18 0 16,1 15-13 0,-5-10-9-16,20 9-5 0,0-3-3 15,14 3-2 1,4-2-1-16,7 4 0 0,3 1-2 15,0 1-1-15,-4 3-3 16,-7-1-1-16,-5 8-6 16,-21-7-25-16,2 8-3 0,-20-11-5 15,0 0-3 1</inkml:trace>
  <inkml:trace contextRef="#ctx0" brushRef="#br0" timeOffset="170810.6">26590 14083 33 0,'0'22'40'0,"8"9"-2"16,-7 5-3-16,6 19-14 0,-10 0-10 16,8 13-3-1,-8-3-2-15,5 3-1 16,-3-4-2-16,2-5-1 15,2-11 0-15,-1-10-4 16,2-8-2-16,-9-14-31 16,5-16 0-16,0 0-7 15,0 0-4-15</inkml:trace>
  <inkml:trace contextRef="#ctx0" brushRef="#br0" timeOffset="172591.6">28932 11342 39 0,'-3'-12'37'15,"-2"1"-4"1,5 11-1-16,-11-16-18 0,11 16-6 16,-3 17-3-16,1 6 1 0,-6 5-3 15,4 11 1 1,-6 7-1-16,2 13 1 15,-6 4 0-15,3 8 0 16,-4 2-2-16,3 3 0 0,-2-3-1 16,3-1 0-1,1-9-1-15,3-6 1 16,1-8-3-16,4-13 0 0,4-2-8 15,-4-19-24-15,2-15-1 16,0 0-6-16,10-19-1 16</inkml:trace>
  <inkml:trace contextRef="#ctx0" brushRef="#br0" timeOffset="173111.61">28829 11098 66 0,'16'-16'38'16,"9"9"-2"-16,1-4-2 0,8 6-23 15,-6-2-5 1,8 5-3-16,3-2 0 0,2 0-1 16,1-3 0-16,3 0 0 15,-1-4 0-15,7-2 0 16,4 2 0-16,5 2-1 0,0 1 0 31,3 6 0-31,2 4-1 0,-1 5 0 16,-5 3 0-16,-7 8-1 15,-6 3 1-15,-7 6-1 16,-7 3 0-16,-9 7 1 0,-10 6-1 15,-3 5 1 1,-8 5-1-16,-4 4 1 0,-4 3 0 16,-4 1 0-1,-1 3 1-15,0-1 0 0,-1-1 0 16,1-1-1-1,1-3 1-15,3-1 0 0,1-2-2 16,0-4 1 0,4 1-2-16,0-8 0 0,5 2-1 15,-2-10-2-15,6 7-24 0,-8-12-8 16,7-3-1-1,-11-11-4-15</inkml:trace>
  <inkml:trace contextRef="#ctx0" brushRef="#br0" timeOffset="173521.61">28830 12169 46 0,'-17'-5'33'15,"1"-3"-1"1,3-1-9-16,13 9-14 0,-20-6-2 16,20 6 0-1,0 0-1-15,12 9 1 0,4-8-1 16,16 8-1-1,6-4 0-15,13 5 1 0,7-5-2 16,9 4-1 0,2-3-1-16,6 2 1 0,-3-5-2 15,-4 2 0-15,-4-1-3 16,-11-4-6-16,0 7-26 15,-17-7-3-15,-4 0-2 0,-18-6-6 16</inkml:trace>
  <inkml:trace contextRef="#ctx0" brushRef="#br0" timeOffset="174341.61">29189 11454 54 0,'0'0'34'0,"0"0"0"0,0 0-4 0,0 0-24 16,0 0-1-1,-13 6-2-15,1 7 1 16,1 10-1-16,-7 6 1 16,7 7-1-16,-3 2 1 0,6 3-1 15,1-2 1 1,5-1-1-16,-1-9 0 15,7-4 0-15,-1-14-1 16,-3-11 1-16,19-1-1 16,-6-13 0-16,-2-14-1 0,2-7 0 15,-3-9-1 1,0-6 0-16,-1-2-1 0,-4-1 1 15,-4 3-1-15,0 3 1 16,-2 9 0-16,1 8 0 16,1 11 0-1,-1 19-1-15,11-1 1 0,-2 16 0 16,5 9-1-16,0 5 1 0,5 4-1 15,1 0 1 1,0-2 0-16,6-6 1 0,-2-9 0 16,3-6 1-1,0-10-1-15,3-7 0 0,-1-10 0 16,1-4 0-1,-1-4 0-15,-4-5-1 0,-2 1 0 16,-5 2 0 0,-3 6-1-16,-6 5 1 0,-9 16 0 15,0 0 0-15,0 19 0 16,-8 11 0-16,-5 7 1 15,-2 9-1-15,-2 5 1 0,0 4 0 16,1 0-1 0,3-3-2-16,11 7-12 15,-1-10-22-15,13-8-4 16,1-10-4-16,-3-14-4 0</inkml:trace>
  <inkml:trace contextRef="#ctx0" brushRef="#br0" timeOffset="177391.61">28999 12716 59 0,'0'0'38'15,"0"0"-1"1,-17-1-3-16,17 1-23 16,-9-14-1-16,9 14 0 15,-13-17-3-15,13 17-1 0,-9-17-2 16,9 17 0-16,-6-13-2 15,6 13 0-15,6-11-1 16,6 10 0-16,10 1-1 0,10 4 1 16,10 1-1-1,5 3-1-15,13 2 2 16,4 1-1-16,5 3 0 15,2-1 0-15,-6-2-1 0,-2-3 0 16,-8 0-2 0,-8-4-2-16,-7 8-5 15,-25-8-26-15,-1 8-1 0,-14-12-3 16,-15 14-4-16</inkml:trace>
  <inkml:trace contextRef="#ctx0" brushRef="#br0" timeOffset="177752.61">29205 12768 41 0,'20'6'35'31,"1"7"-1"-31,-5 0-3 0,2 12-18 16,-12-2-4-16,3 15-2 0,-12-3-2 0,3 8 0 15,-8-3-2 1,1 6 0-16,-3-5 0 16,2-1-1-16,1-6-1 15,4-2-1-15,2-8 1 0,1-4-3 16,1 0-2-1,-1-20-7-15,1 18-22 16,-1-18-3-16,0 0-6 16,-18-7-3-16</inkml:trace>
  <inkml:trace contextRef="#ctx0" brushRef="#br0" timeOffset="186654.62">20486 10796 44 0,'-11'1'40'0,"-3"-4"-6"15,14 3-4 1,-22-9-18-16,22 9 0 0,-11-10-5 16,11 10 0-16,-6-16-1 15,6 16-2 1,-1-20-2-16,5 6 0 0,6-1-1 15,3-1 0-15,8 0 0 16,6 0 0-16,6 3-1 16,4 2 0-1,5 2 0-15,5 6 0 0,-2 4 0 16,-1 4 0-16,-4 5 0 15,-4 3 0-15,-6 5 0 16,-6 2 0-16,-9 2 0 0,-9 6 0 16,-11 4 1-1,-10 2 0-15,-11 1 0 0,-9 4-1 16,-9 1 2-1,-4 1-2-15,-2-1 1 0,0-3 0 16,6-5-2 0,8-2 1-16,9-5 0 0,10-3 0 15,16-3 0-15,11-3 0 16,14-4 0-16,8 1 0 15,9-1 0-15,3 0 0 0,7-1 0 16,-1-2 0 0,-3 0-2-16,-6-4 0 15,-4 2-2-15,-14-15-14 16,3 6-17-16,-12-13-3 0,0 0-2 15,-7-10-3 1</inkml:trace>
  <inkml:trace contextRef="#ctx0" brushRef="#br0" timeOffset="186994.63">21134 10875 58 0,'18'-20'37'0,"-9"1"-2"0,-1 5-2 0,-11-1-28 15,3 15 2-15,-19-7-2 16,5 18-2-1,-11 4 1-15,3 8-3 0,-5 4 3 16,2 4-3-16,4 4 1 0,10 2-1 16,7-3 1-1,13-4 0-15,11-5 1 0,14-5 0 16,4-7-1-1,8-5 1-15,-3-11-1 16,1-4 0-16,-6-6 0 16,-7-5-1-16,-14-4 0 0,-9-4 0 15,-13 0-1-15,-9 1 0 0,-10-2-1 16,-6-1-2-1,0 7-2-15,-10-5-28 16,18 15-5-16,-2-3-1 16,24 14-5-16</inkml:trace>
  <inkml:trace contextRef="#ctx0" brushRef="#br0" timeOffset="187454.63">21413 10818 66 0,'-5'-17'38'15,"-1"-2"-2"-15,12 7-2 0,-3-8-27 16,13 9-3-16,-3-3-1 15,7 4 0-15,0 2-2 16,7 3 0-16,4 3 0 0,2 4 0 16,-2 4 0-1,1 4 0-15,-4 2 0 0,-2 2-1 16,-5 5 2-1,-8 3-2-15,-11 2 1 0,-7 0-1 16,-11 2 2 0,-10 1-2-16,-4 1 1 0,-4 1-1 15,-3-1 0-15,1-3 1 16,7-3-1-16,6 0 1 15,11-4-1-15,9-3 0 0,13-3 1 16,8-5-1 0,8-5 1-16,6-4-1 15,3-3 0-15,2-5-1 16,1 2-2-16,-4-4-2 0,9 9-28 15,-14-8-2 1,6 7-4-16,-7-3-3 16</inkml:trace>
  <inkml:trace contextRef="#ctx0" brushRef="#br0" timeOffset="187834.63">22051 10765 50 0,'-6'-13'35'0,"6"13"0"16,-19 0-4-1,19 0-23-15,-32 23-2 0,8 0-1 16,-6 1-1-1,3 8-1-15,-3 1 0 0,6 4-1 16,6-1 0 0,12 1 0-16,10-6 0 0,18-4 1 15,8-7 0-15,15-3 0 16,5-11 0-16,8-4 1 15,-2-10-1-15,-1-8-1 16,-7-6 1-16,-10-6-2 16,-12-7 1-16,-13-3-1 15,-13 0-3-15,-15-2 1 16,-10 5-5-16,-21 0-25 15,-2 11-6-15,-12 0-3 16,2 11-3-16</inkml:trace>
  <inkml:trace contextRef="#ctx0" brushRef="#br0" timeOffset="188484.63">19927 11547 14 0,'-16'-5'36'0,"3"3"0"15,13 2-2 1,-7-12-14-16,22 15-11 0,0-6-2 15,21 8-1 1,5-5-1-16,23 6-1 0,12-5-1 16,22 2-1-1,20-3 0-15,18 1-1 0,19-3-1 16,16-3 1-1,17 0-1-15,16 1 0 0,8-1 0 16,5 4 0-16,-4-1 0 16,-5 4 1-16,-19 1-1 15,-19 3 0-15,-27-1-1 0,-29 0-1 16,-24 2-4-1,-34-11-9-15,-17 8-17 16,-24-4-4-16,-15 0-1 16,0 0-3-16</inkml:trace>
  <inkml:trace contextRef="#ctx0" brushRef="#br0" timeOffset="188824.63">23075 11698 64 0,'0'0'33'0,"0"0"1"15,-2 34-4 1,-9-3-28-16,-2 16 0 0,-4 11-1 16,0 10 1-1,1 6 0-15,1 7 0 0,0 4 0 16,4 5 0-1,3 4-1-15,4 2 0 0,5 0-1 16,3-2-1-16,7 0-3 0,-5-10-14 16,7 2-15-1,5-10-1-15,-2-14-5 16,-1-16 1-16</inkml:trace>
  <inkml:trace contextRef="#ctx0" brushRef="#br0" timeOffset="189324.63">23083 12928 60 0,'-20'-5'35'0,"-5"2"0"0,-13-5-4 16,-9 8-24-16,-19-3-2 16,-8 4-2-16,-18 0-1 15,-14 3 0-15,-11 2-2 16,-17-1 0-16,-8 2-1 15,-16-2 1-15,-11 0 0 16,-16-1 1-16,-12-2 0 16,-11 2 0-16,-9-2 0 15,-4 3 0-15,-1 0-1 0,8-1-2 16,17 10-14-1,8-7-17-15,26 0-1 0,21-4-5 16,28-6-1 0</inkml:trace>
  <inkml:trace contextRef="#ctx0" brushRef="#br0" timeOffset="189694.63">19499 11796 50 0,'0'0'35'15,"14"19"0"-15,-3 12-3 0,-7 11-25 16,7 23-2-16,-6 12 1 15,1 21-1-15,-6 14-2 16,2 17 1 0,-4 6-4-16,-5 0-28 0,13 0-5 15,7-9-5-15,8-18-5 0</inkml:trace>
  <inkml:trace contextRef="#ctx0" brushRef="#br0" timeOffset="195645.64">16464 10569 47 0,'0'0'40'15,"0"0"-4"1,0 0-1-16,0 0-28 0,0 0-1 16,0 0-2-1,-7-16 1-15,5 0-1 0,7 0-2 16,-1-4 0-16,4-2 1 15,0-2-1-15,7 4 0 16,-1-1-1-16,6 4 1 0,0 3-1 16,6 6 0-1,3 5 0-15,2 6 0 16,-2 4-1-16,1 6 1 15,-3 5-2-15,-3 6 2 0,-6 2-1 16,-8 2 0-16,-10 2 0 16,-10 2 0-1,-9 1 0-15,-10-1 1 0,-12 1-1 16,-5 0 1-16,-7-2-2 15,-1 5 2-15,2-5 1 16,6-2-2 0,8-2 1-16,9-4 0 0,13-2 0 15,12-2-1-15,14-3 2 16,11-8-3-16,13 1 1 15,6-4 1-15,7-1-1 0,5-2 0 16,-1-2 0 0,-1 0 0-16,-7 0-1 0,-6 0 0 15,-7 1-3 1,-11-3-1-16,0 9-10 15,-19-7-20-15,0 0-4 16,3-17-1-16,-3 17-5 0</inkml:trace>
  <inkml:trace contextRef="#ctx0" brushRef="#br0" timeOffset="196005.64">17002 10634 44 0,'5'-13'36'0,"-5"2"1"16,-9 0-4-16,9 11-19 15,-33-9-11-15,9 16 1 16,-5 1-1-16,4 8 0 0,1-1 0 16,4 7 0-1,2 0-1-15,11 1 0 0,8-1-1 16,13-3 2-1,7-3-1-15,16-2 1 0,5-8 0 16,6-1 0 0,1-9 0-16,-1-2 0 0,-9-7 0 15,-7-5-1 1,-11-3 0-16,-14-3-1 0,-13-2-1 15,-13-2-1-15,-6 4-1 0,-8 0-2 16,3 12-9 0,-7-4-24-16,15 9-1 0,3-2-5 15,19 9-2 1</inkml:trace>
  <inkml:trace contextRef="#ctx0" brushRef="#br0" timeOffset="196245.64">17393 10502 54 0,'-5'-12'37'0,"5"12"-3"16,0 0-3-1,-9 21-25-15,4-1 0 0,6 10 0 16,-3 3-2-16,3 6 1 15,-4-4-1-15,4 1 0 16,-5-4 0-16,3 0-4 0,0-6 0 16,-3-12-11-1,13 2-22-15,-9-16-5 0,17 3 1 16,-6-10-7-1</inkml:trace>
  <inkml:trace contextRef="#ctx0" brushRef="#br0" timeOffset="196676.64">17854 10566 49 0,'6'-20'39'0,"4"0"-1"0,-10-6-2 0,4 5-20 15,-13-9-7 1,-2 4-3-16,-11-2-2 16,-3 8-1-16,-8 3-1 15,-2 10-1-15,-6 10 0 0,-2 8-1 16,2 9 0-16,5 7-1 15,8 6 0 1,6 0 1-16,14 0-1 0,11-1 0 16,16-6 1-16,10-7-1 15,11-6 1-15,6-7 0 16,5-3 0-1,-1-5 1-15,-7-1-1 0,-6-3 1 16,-10 0-1-16,-7 1 0 0,-20 5 1 16,0 0-1-1,0 0 0-15,-20 17 1 0,0 2-1 16,1 2 1-1,-1 7-1-15,6 7 1 0,4 3-2 16,8-1-3 0,19 7-28-16,-1-10-4 15,14-3-4-15,-7-7-5 16</inkml:trace>
  <inkml:trace contextRef="#ctx0" brushRef="#br0" timeOffset="197206.64">16024 11434 60 0,'-18'-11'39'0,"0"-2"-4"0,18 13-1 0,-10-20-26 16,22 19-3 0,9-2-2-16,20 4 1 0,14-1-1 15,23 2-1 1,19-2 0-16,22 1 0 0,21-4 0 15,22-1-1 1,15-4-1-16,11-1 1 0,3 1-1 16,-4 0 1-16,-13 4-1 15,-22 0-1-15,-24 5-2 16,-34 2-1-16,-26 15-12 15,-43-7-19-15,-23 6-3 16,-29-4-3-16,-12 3 0 16</inkml:trace>
  <inkml:trace contextRef="#ctx0" brushRef="#br0" timeOffset="197566.64">18022 11567 65 0,'5'-20'38'0,"3"6"-3"0,-8 0-1 16,0 14-27-1,0-12-3-15,0 12-2 0,-12 18 1 16,5 8 0 0,-1 10-1-16,-3 16 0 0,0 15 1 15,-1 16-1 1,-1 9 0-16,5 6 0 0,3 5-1 15,4-2 0 1,4 0-1-16,6-13-2 0,7-2-5 16,-10-22-26-16,8-10-2 15,-3-19-5-15,-3-14-4 16</inkml:trace>
  <inkml:trace contextRef="#ctx0" brushRef="#br0" timeOffset="197906.64">18292 12769 45 0,'-13'-1'40'0,"-8"4"-3"16,-17-5-2-16,-12 9-16 15,-33-10-10-15,-15 8-3 0,-33-7-3 16,-19 1-1 0,-22-5-1-16,-11-4-1 15,-5-1 1-15,4 2-1 16,14-1-1-16,13-1-3 0,30 10-26 15,11-1-3 1,25-1-4-16,20 2-2 16</inkml:trace>
  <inkml:trace contextRef="#ctx0" brushRef="#br0" timeOffset="198266.64">15717 11451 66 0,'2'28'38'0,"6"12"-1"15,-4 10-2-15,5 16-33 0,-7 21 1 16,3 14 0-1,-3 10 2-15,4 6-1 16,-4-1-2-16,2 1 0 16,0-4-1-16,-1-15-4 0,4-10-29 15,-5-21-1 1,-3-24-8-16,-7-21-1 15</inkml:trace>
  <inkml:trace contextRef="#ctx0" brushRef="#br0" timeOffset="211508.66">10211 10610 38 0,'-13'0'38'0,"13"0"-2"0,-14-5-5 16,14 5-12-16,-11-7-6 0,11 7-5 15,-4-13-3 1,4 13-1-16,-5-23-1 15,5 10-2-15,0-4 0 16,4-1-1-16,3-3 1 0,6 0-1 16,3-1 0-1,8 1 0-15,6 3 0 16,5 3 0-16,5 5 0 0,3 6 0 15,-2 5 0-15,0 10 0 16,-3 3 0-16,-5 7 0 16,-7 7 0-1,-8 4 0-15,-10 3 0 0,-13 5 0 16,-9 1 0-16,-12 0 1 15,-11 6 1-15,-10-1-2 16,-4-4 1 0,-4 1-1-16,1-3 1 0,4-4-1 15,5-2 1-15,11-5-2 0,11-6 1 16,11-6-1-1,13-2 1-15,9-4 0 0,9-4 0 16,10-2 0 0,5-2 0-16,2 1 0 0,6-3 1 15,2 2-1 1,-4-1 0-16,-3 2 1 0,-2-2-1 15,-3 0 0 1,-7 3-1-16,-5-4-1 0,-9 2-3 16,-11-3-27-16,0 0-3 15,-14-19-3-15,6 6-4 16</inkml:trace>
  <inkml:trace contextRef="#ctx0" brushRef="#br0" timeOffset="211928.66">10866 10660 34 0,'0'0'38'16,"-4"-18"-3"-16,-7 14-1 15,-13-4-19-15,8 17-5 16,-15-3-2-1,7 11-2-15,-9 3-3 0,10 10 0 16,1 2 0-16,7 4-1 16,8-1 1-16,8 0-2 15,12-5 1-15,13-2-2 0,10-6 2 16,7-9 0-1,4-9-1-15,2-6 1 0,-3-8-1 16,-4-8 1 0,-11-7-1-16,-7-3 1 0,-15-5-2 15,-5-1 2 1,-16 0-3-16,-4 2 2 0,-7 4-2 15,0 8-1 1,-4 6 0-16,-2 5-2 0,7 10-4 16,-8-1-26-16,30 0-2 0,-19 13-4 15,19-13-1 1</inkml:trace>
  <inkml:trace contextRef="#ctx0" brushRef="#br0" timeOffset="212288.66">11199 10633 23 0,'0'0'35'0,"0"0"1"16,-8 14-1-1,-4 6-14-15,-18-8-11 0,5 13 0 16,-11 1-2-16,8 8-5 15,-4-1 1-15,9 2-3 16,8-3 2 0,14-1-3-16,13-7 3 0,15-1-3 15,9-14 2-15,10-3-1 0,4-8 1 16,3-3 1-1,-5-8 0-15,-5-2 0 0,-14-8-2 16,-8-1 2 0,-16-4-2-16,-12 0 1 0,-17 0-3 15,-6 0 2 1,-7 4-4-16,-7-1 0 0,4 13-3 15,-8-4-21 1,20 13-9-16,3-4-3 0,25 7-1 16,0 0-5-16</inkml:trace>
  <inkml:trace contextRef="#ctx0" brushRef="#br0" timeOffset="212628.66">11461 10655 62 0,'0'0'37'15,"-15"-1"-2"1,15 1-1-16,-26 12-25 0,18 6-4 16,-6-1-1-1,5 6-2-15,2 4 2 0,9 3-3 16,2-1 1-1,12-3-1-15,11-5 1 0,10-3-1 16,8-9 2 0,5-5-1-16,1-14-1 0,-1-3 1 15,-8-9 0-15,-2-3 0 0,-19-5-1 16,-12 0 1-1,-21-2-1-15,-12 2 0 0,-14 5 0 16,-10 3-1 0,-8 6-2-16,-9 2-2 0,11 17-11 15,-5-8-22 1,23 12-1-16,-1-5-3 15,24 6-3-15</inkml:trace>
  <inkml:trace contextRef="#ctx0" brushRef="#br0" timeOffset="212879.66">11919 10760 38 0,'20'-3'38'0,"-3"-4"-3"16,13 3 0-16,-2-6-20 0,17 11-5 16,-6-4-5-16,9 3-2 15,5 5-17-15,-7-4-19 16,-6 0-3-1,-14-2-3-15,-26 1-4 0</inkml:trace>
  <inkml:trace contextRef="#ctx0" brushRef="#br0" timeOffset="213509.66">12660 10606 57 0,'5'-18'38'0,"-5"18"0"16,14-26-5-1,0 18-22-15,-11-8-4 0,11 6-3 16,1-3 0-16,6 5-1 15,2-1-1-15,7 8 0 16,5 2-1 0,4 5 0-16,3 7-1 0,-1 1 1 15,-6 5-1-15,-4 3 0 16,-8 4 1-16,-12 0-1 15,-14 0 0-15,-14 2 1 16,-17-1-1-16,-13 5 0 16,-17 0 2-16,-2-1-2 0,-4 0 1 15,5-3-1 1,7-4 1-16,10-1-1 0,20-5 1 15,17-5-1 1,28-5 0-16,13-4 1 0,16-3-1 16,13-4 0-1,5 1 0-15,9-4-1 0,-3 1-1 16,-7-5-3-16,1 11-13 15,-18-11-17-15,-4 3-4 16,-14-9-2-16,-1 0-3 16</inkml:trace>
  <inkml:trace contextRef="#ctx0" brushRef="#br0" timeOffset="213839.66">13385 10640 71 0,'11'-12'38'0,"1"6"-1"0,-12 6-5 0,0 0-26 16,-32 2-3-1,4 10 1-15,-8 7-2 0,0 5 0 16,-2 4 1 0,4 7-1-16,7-1 0 0,11-1-1 15,20-4 1 1,17-3-1-16,24-10 2 0,9-3-2 15,9-9 1-15,7-6 0 0,-3-11-1 16,-6-4 1 0,-14-5-1-16,-9-2 0 0,-28-4-1 15,-12 0 1 1,-18 0-3-16,-10 0 1 0,-4 7-2 15,-10 1-5 1,14 11-25-16,-11-4-6 0,22 8-2 16,-1-4-5-1</inkml:trace>
  <inkml:trace contextRef="#ctx0" brushRef="#br0" timeOffset="214079.66">13787 10574 64 0,'0'0'39'0,"14"-2"-2"0,-14 2-3 16,1 15-28-16,-6 1-3 0,5 9 1 16,-3 2-2-1,1 5 2-15,0 4 0 0,1 1-3 16,0-3 2-1,3-2-3-15,2-4 0 0,-4-8-6 16,12 0-26 0,-12-20-3-16,22 11-5 0,-10-22-3 15</inkml:trace>
  <inkml:trace contextRef="#ctx0" brushRef="#br0" timeOffset="214509.66">14226 10642 66 0,'15'-23'38'0,"-8"2"-2"15,-17-8-1-15,-6 4-31 16,-15 1-1-16,-7 5-2 16,-9 3 1-16,2 7-1 15,-3 8 0-15,7 7 1 0,6 9-2 16,10 4 0-16,13 5 0 15,10 4 0 1,18 2 0-16,9 0 2 0,15 0-2 16,7-1 1-16,1 0-1 15,0 5 1-15,-6-2 0 16,-5-2 0-1,-12 1 0-15,-15-4-1 0,-17 0 2 16,-14-5-2-16,-10-4 2 0,-9-7-2 16,-10-5 0-1,-1-6 0-15,0-6 0 0,9-5 0 16,13-8-2-1,15-5 2-15,17-4-1 0,18-4 1 16,18-2-1 0,11-1 2-16,5 2-2 0,-1 2 1 15,-4 6-1 1,-11-1-9-16,-8 10-22 0,-24-3-6 15,-18 5-1-15,-25 1-7 16</inkml:trace>
  <inkml:trace contextRef="#ctx0" brushRef="#br0" timeOffset="-214416.07">10137 11416 52 0,'-22'2'39'0,"22"-2"-5"16,0 0-1-16,26-6-14 0,21 8-14 16,16-6-3-16,25 1 0 15,28-1-1-15,28-3 0 16,22-2 0-16,25 0 1 0,19-2-1 15,19 1 0 1,13-4 1-16,13 3-1 16,-2-2 0-16,6 3 0 15,-3-1 0-15,-6 2 0 0,-6-1-1 16,-15 0-1-16,-22 1 0 15,-28-5-2 1,-27 8-4-16,-49-8-24 0,-24 9-5 16,-41-6-2-16,-24 5-4 15</inkml:trace>
  <inkml:trace contextRef="#ctx0" brushRef="#br0" timeOffset="-214066.06">14314 11376 62 0,'0'0'35'0,"20"20"0"0,-9 0-3 16,-8 1-26-16,3 18-4 15,-7 9 0-15,1 15 0 16,-3 8-1-16,1 16 0 15,-5 9 1-15,-1 6-1 16,2 3 0-16,-3 0 0 16,9-1-3-16,-5-12-7 15,12-1-22-15,-1-15-2 16,3-18-3-16,6-13-3 0</inkml:trace>
  <inkml:trace contextRef="#ctx0" brushRef="#br0" timeOffset="-213736.06">14366 12755 56 0,'-53'8'36'16,"-20"1"-2"0,-17-5-2-16,-23-9-19 15,-17 6-9-15,-32-2-3 16,-18-1-1-16,-18 0-1 0,-20 0 1 15,-16 2 0 1,-17 2 0-16,-11 2 1 16,-12 5 0-16,-7 1 0 0,-1 4 0 15,1 1 0-15,14 2-1 16,23 2-18-16,17-4-12 15,30-5-3 1,32-8-4-16,34-8-1 0</inkml:trace>
  <inkml:trace contextRef="#ctx0" brushRef="#br0" timeOffset="-213416.06">9853 11573 87 0,'9'49'38'16,"0"17"-1"-16,-9 14-3 16,8 16-32-16,-13 18 0 0,4 15-1 15,1 12-6 1,0 3-28-16,19-2 0 15,8-12-6-15,7-18-6 16</inkml:trace>
  <inkml:trace contextRef="#ctx0" brushRef="#br0" timeOffset="-190274.03">20266 13296 26 0,'0'0'38'16,"0"0"-1"-16,0 0-2 15,7 29-12-15,-14-8-15 16,9 14 0-16,-8 5-2 0,7 11-1 16,-5-1 0-1,3 3-1-15,-2-4-2 0,4-4 0 16,1-7-3-1,-2-11-2-15,9-3-29 0,-9-24-3 16,0 0-2 0,1-15-7-16</inkml:trace>
  <inkml:trace contextRef="#ctx0" brushRef="#br0" timeOffset="-190004.03">20089 13267 59 0,'4'-20'38'0,"10"9"-3"16,4 2-2-16,15 8-25 15,-4-2-3-15,15 9-1 16,-1-2-1-16,7 6 0 0,1 0 1 16,-1 4-2-1,-2-1 1-15,-4 5-1 16,-12 3-1-16,-8 5 1 0,-13-1-1 15,-11 4 1-15,-14-5-1 16,-16-1 1-16,-14-7-1 16,-8-2 0-1,-3-3-5-15,-11-14-29 0,17 2-4 16,3-12-3-16,18-2-2 15</inkml:trace>
  <inkml:trace contextRef="#ctx0" brushRef="#br0" timeOffset="-189723.03">20651 13257 71 0,'10'-16'40'16,"10"15"-4"0,3-6-1-16,12 7-28 15,-2-3-1-15,10 3-3 16,0 2-2-16,3 0-2 0,1 4-5 15,-14-6-26 1,6 6-3-16,-15-3-3 16,0 2-3-16</inkml:trace>
  <inkml:trace contextRef="#ctx0" brushRef="#br0" timeOffset="-189563.03">20949 13273 59 0,'-11'14'38'0,"-3"1"-1"15,6 11-3 1,-4-2-23-16,7 11-5 15,-5 1-3-15,5 5-3 0,5 6-13 16,-1-10-19-16,9-1-4 16,4-12-4-16,1-6-1 15</inkml:trace>
  <inkml:trace contextRef="#ctx0" brushRef="#br0" timeOffset="-189263.03">21526 12982 69 0,'11'18'38'0,"-4"10"-1"15,-18 3-4-15,-2 17-24 16,-17 0-1-16,-1 16-2 0,-12 3-1 16,2 10-1-1,-5-1-2-15,1 1-1 16,9-7-3-16,5-6-1 15,17-2-8-15,0-20-25 0,21-9 0 16,6-22-4-16,15-8-3 16</inkml:trace>
  <inkml:trace contextRef="#ctx0" brushRef="#br0" timeOffset="-188863.03">21771 13277 70 0,'0'0'37'0,"16"-6"-1"16,6 3-3-16,19 8-27 16,0-2-2-16,8 3-1 15,5-2-1-15,4 3-1 16,-3-2-1-16,-9-5-5 15,-4 7-11-15,-20-12-17 16,-5 1-3-16,-17 4-1 0,-6-18-3 16</inkml:trace>
  <inkml:trace contextRef="#ctx0" brushRef="#br0" timeOffset="-188683.03">21988 13277 47 0,'-5'27'38'0,"-3"4"-2"15,8 9-3-15,-11 3-21 16,12 12-1-16,-12-3-4 15,8 2-2-15,-9-4 0 16,5-2-2-16,-1-6-5 16,-3-14-10-16,7-3-20 0,-1-12-5 15,5-13-1 1,0 0-6-16</inkml:trace>
  <inkml:trace contextRef="#ctx0" brushRef="#br1" timeOffset="-176811.01">9986 12979 36 0,'-17'4'31'0,"6"4"-1"0,-3 4-1 16,3 0-16-1,2 10-7-15,-4 3-1 0,7 9 1 16,0 0-2-16,14 6 0 16,-1 1 0-16,16 5 0 15,0 1-1-15,16 3 0 0,5-1-1 16,15-1-1-1,5 0 0-15,6-1 0 16,9-6 0-16,10-2 0 16,5-8-1-16,8-6 1 0,10-7-1 15,2-4 1 1,2-6-1-16,9-5 1 15,6-3-1-15,4-3 0 0,9-2 0 16,2-1 1-16,1-3-1 16,6 0 0-16,9-5 0 15,1-4-1 1,3-1 2-16,-1-5-2 0,1-2 1 15,3-2 0-15,4 1 0 16,1-2-1-16,-4 1 2 16,9 2-1-1,1 1 0-15,3 3 0 0,5-1 0 16,4 3 0-16,1 3 1 0,7 0-1 15,0 1 0 1,7 2 0-16,-2 1 0 0,-2 4 0 16,0 2 0-1,0 2-1-15,-1 3 1 0,1 5 0 16,1 4-1-1,3 4 1-15,2 6-1 0,1 5 1 16,1 7-1-16,-2 2 1 0,-3 11-1 16,-4 3 1-1,-5 7-1-15,-6 2 2 16,-10 5-2-16,-2 2 0 15,-13 2 0-15,-2 2 0 0,-7 1 0 16,-6 1 0 0,-9 0 0-16,-9 4 0 15,-9 3 1-15,-8-1 0 16,-10 0-1-16,-12-3 2 0,-13-3-2 15,-11-5 2-15,-11-8-1 16,-11-6 0 0,-10-11 1-16,-10-4-1 0,-7-10 1 15,-7-4-1-15,-5-9 2 16,-9-10-1-16,0 0 1 15,0 0-1 1,11 3 1-16,-11-3 0 0,10-23-2 16,1 7 1-16,1-5-2 15,3-4 2-15,6-5-2 16,4-2 1-16,4-7-1 0,3-2 1 15,4-4 0 1,7-1 0-16,8 1 0 0,8 1 0 16,10 2 0-1,11 3 0-15,8 5 1 0,7 5-1 16,8 3 0-1,7 3 0-15,10 4 0 0,6 4 0 16,4 3 0-16,4 3 0 16,8 5 0-16,11 3 0 15,9 5 0-15,8 6 0 0,1 3 0 16,7 8 0-1,5 6 0-15,0 9 0 16,0 9 0-16,-3 6 0 16,0 4-1-16,0 5 2 0,1 2-2 15,-2 1 1 1,4 3 0-16,4-7-2 15,4 1 2-15,5-3-1 0,3-2 1 16,2-4 0-16,1 1 0 16,5-5 0-16,0-8 0 15,-4-5 0 1,2-11 0-16,-2-15 0 0,-4-8 0 15,-2-14 0-15,0-15 1 16,-2-13-1-16,-6-10-1 16,4-8 1-1,-6-11 0-15,-2-8 0 0,-7-10 0 16,0-8 1-16,-9-3-1 0,-8-2 1 15,-12-4 1 1,-9 1-1-16,-5-2 1 0,-11 1-1 16,-16 2 0-1,-10 3 0-15,-9 4 0 0,-12 6-1 16,-9 2 1-1,-12 5 1-15,-13 11-2 0,-13 10 2 16,-7 14-3-16,-9 10 1 0,-5 11-3 16,-10 5-7-1,1 23-26-15,0 0-3 16,0 21-6-16</inkml:trace>
  <inkml:trace contextRef="#ctx0" brushRef="#br1" timeOffset="-175450.01">19843 14976 58 0,'0'0'38'0,"0"0"0"0,0 0-5 15,-10 1-23 1,14 13-4-16,-6-2-1 0,6 10 1 15,-7 2-2 1,6 9-1-16,-5 3 0 0,4 9-1 16,-2 6-1-16,3 5 0 0,0 3 1 15,0 3-1 1,3 0 0-16,-3 0-1 15,1-2 0-15,-4-7-1 16,0-5-1-16,-10-17-7 0,12 2-28 16,-19-23 0-1,5-8-4-15,-6-19-3 0</inkml:trace>
  <inkml:trace contextRef="#ctx0" brushRef="#br1" timeOffset="-175050.01">19494 15181 47 0,'-4'-43'39'16,"9"1"-2"0,4-2-1-16,17 8-25 0,-4-10-3 15,15 13-2-15,0-2-1 0,14 9-1 16,1 0-1-1,9 11-1-15,2 6 0 0,0 10-2 16,-2 12 0 0,-1 10 0 155,-7 8-1-171,-5 6 1 31,-12 9-1-31,-10 4 1 0,-19 0-1 0,-16 0 2 0,-18-9-1 0,-16-4 1 0,-16-6-1 0,-13-8 0 0,-7-5-1 0,-3-9-4 0,17 5-28 0,4-9-4 0,23 1-2 0,16-6-5 16</inkml:trace>
  <inkml:trace contextRef="#ctx0" brushRef="#br1" timeOffset="-174150.01">20527 14913 43 0,'0'0'38'0,"-7"-16"0"0,7 16-3 15,0 0-26 1,0 0 0-16,-2 14-3 0,11 12 0 15,-2 8-2 1,8 14 0-16,1 5-2 0,5 12 0 16,0 7-1-16,3 7 2 0,-2-1-1 15,-1 6 0 1,-2-7-1-16,-4-5 0 15,-1-9 1-15,-3-9-1 16,-4-12 1-16,0-8-1 0,-2-16 0 16,-5-18 0-1,2-13 0-15,-1-15 0 16,-1-14-2-1,1-12 2-15,3-12-2 0,3-10 1 0,6-7-1 16,3 0 0-16,6 1 1 16,5 10 0-1,4 4 0-15,2 12 0 0,0 9 1 16,1 12-1-1,-1 11-1-15,-6 3-1 0,1 16-7 16,-16-9-29 0,5 7-1-16,-10-11-5 0,-5-2-5 15</inkml:trace>
  <inkml:trace contextRef="#ctx0" brushRef="#br1" timeOffset="-172739.01">14427 12936 71 0,'16'-4'36'0,"-16"4"-2"16,10-9-4 0,-10 9-21-16,0 0-4 0,9 13-1 0,-9-13 0 15,-5 14-1 1,1-3 0-16,3 5 0 15,-2 1 0-15,4 5 0 0,-1-1-1 16,5 8 0 0,3 1-1-16,7 2 0 0,11-3 1 15,6 1-2 1,4-6 1-16,8-1 0 0,4-6 0 15,1-7 0 1,-2-9 0-16,-2-7 0 0,-8-11 0 16,-7-7 0-1,-5-8 0-15,-11-7 0 0,-7-7-1 16,-3-1 1-16,-8 0-1 0,-1 3 0 15,2 10-3 1,-2 0-3-16,11 23-10 0,-8-5-22 16,2 16 0-1,13-7-2-15,-13 7-5 0</inkml:trace>
  <inkml:trace contextRef="#ctx0" brushRef="#br1" timeOffset="-172219.01">15091 12893 56 0,'2'18'36'0,"3"4"-4"0,-3 2 0 15,5-3-25-15,0 12-3 0,-6-4 2 16,6 5-3 0,-3-10 1-16,2 2-1 0,-4-11 0 15,5-1 0 1,-7-14 2-16,0 0-2 0,11 1 0 15,-11-1 0 1,6-21-1-16,-3 7-1 0,-2-7 0 16,0-2 0-1,1-5-1-15,-1 0 1 0,-1-4-1 16,3-4 0-16,3 3 0 0,5-3 0 15,6 6 0 1,4 4 0-16,8 7 0 16,2 8-1-16,3 11 1 15,3 7 0-15,-5 8 0 0,0 8 1 16,-7 7-2-1,-4 4 2-15,-6 2-1 16,-5 2 0-16,-6 4 0 0,-4-4-1 16,-2 1 1-16,-2-5-1 15,1-1-1-15,-1-9-3 16,8 4-6-1,-6-15-21-15,2-13-4 0,0 0-1 16,0 0-6-16</inkml:trace>
  <inkml:trace contextRef="#ctx0" brushRef="#br1" timeOffset="-171999.01">15226 13075 41 0,'-27'-10'35'0,"7"3"-2"0,2 5-10 16,2-7-10-16,16 9-3 0,0 0-2 15,0 0-1 1,16 4-2-16,10 3 0 0,2-2-1 16,12 5-1-1,2-3 1-15,6 5-2 0,2 1-4 16,-12-5-27-16,1-2-4 15,-8-6-5-15,-15-7 0 16</inkml:trace>
  <inkml:trace contextRef="#ctx0" brushRef="#br1" timeOffset="-171149">18240 12931 71 0,'0'0'38'0,"2"-12"-3"0,-2 12-2 15,0 0-26-15,-3 13-2 0,0-1 0 16,3 5-2 0,-2 1 0-16,4 7 0 0,-2-3-1 15,4 5 0 1,4-5 1-16,10 6-2 0,8-5 1 15,8 0-2 1,6-4 2-16,9-4-1 0,4-7 0 16,1-2 0-1,-2-10 0-15,-4-8 0 0,-11-7 0 16,-4-2 1-16,-13-6-2 15,-11-3 0 1,-7 1 0-16,-9-2 0 0,-6 5-1 16,-5 0-3-16,2 11-3 15,-9-5-27-15,13 10-3 16,2-1-3-16,10 11-2 15</inkml:trace>
  <inkml:trace contextRef="#ctx0" brushRef="#br1" timeOffset="-170719">18751 12955 67 0,'0'0'38'0,"0"0"-2"0,10 16-1 15,-7 0-25-15,8 12-4 0,-5 3-2 16,5 8-1 0,-4-6-1-16,1-1-1 15,-4-6 0-15,-1-3 0 16,-2-10 0-16,-1-13 0 0,0 0 0 15,1-16 1 1,-1-9-1-16,2-5 0 16,-2-8-1-16,3-6 0 15,3 0-1-15,3 0 1 0,4 6-1 16,5 5-1-16,2 12 1 15,7 8 0 1,5 13 0-16,0 7 0 0,3 12 0 16,-4 4 0-16,-1 6 0 15,-5 0 2-15,-4 2-2 16,-8-2 1-1,-3-3 0-15,-7-1-2 0,1 2-1 16,-9-14-9-16,5 6-21 0,0-19-4 16,-9 18-2-1,9-18-1-15</inkml:trace>
  <inkml:trace contextRef="#ctx0" brushRef="#br1" timeOffset="-170529">18833 13066 70 0,'0'0'39'0,"0"0"-2"15,18-4-4-15,17 14-25 16,2-4-1-16,13 5-5 16,2-2-3-16,-2-4-29 0,8 4-4 15,-7-10-5 1,-10-9-1-16</inkml:trace>
  <inkml:trace contextRef="#ctx0" brushRef="#br1" timeOffset="-169638">23792 13066 44 0,'5'-14'39'0,"-5"14"-4"15,3-13-2-15,-3 2-23 0,0 11 0 16,0 0-4 0,0 0-1-16,0 13-2 0,-2 1-1 15,-4 0 2 1,0 9-2-16,0 3 1 0,3 3-1 15,-1 0 1-15,7 2-2 16,1-2 1-16,12-1-1 16,5-6 0-16,12-3 0 0,8-8 0 15,8-3 0 1,7-8 0-16,7-5 0 15,-2-5 0-15,0-4 0 16,-11-4 0-16,-7-5-1 16,-11-3 0-1,-13 1 0-15,-16-2-1 0,-12 0 0 16,-10 4-2-16,-9 0-4 15,7 10-24-15,-12-1-5 16,10 7-2-16,-3-1-3 0</inkml:trace>
  <inkml:trace contextRef="#ctx0" brushRef="#br1" timeOffset="-169128">24399 13075 64 0,'0'0'33'0,"16"21"1"15,-11-6-6 1,0 7-22-16,-9 2 0 0,3 2-2 15,-4-4-1 1,5 1 0-16,-6-7 0 0,5-3 1 16,1-13 0-16,0 0-1 0,2-13 0 15,4-4-1 1,-2-9-1-16,1-4 0 15,1-5-2-15,-2-7 0 16,3 3 1-16,-1-2-1 0,2 4 0 16,2 6 0-1,5 4 1-15,0 8-1 16,5 11 1-16,2 7 0 15,0 9 0-15,0 7 0 0,-2 5 0 16,-4 7 0-16,-2 3 0 16,-5 3 0-1,-5 4 1-15,-3 2 0 0,-3-2-1 16,0-1 1-16,-3-1-1 15,1-4-1-15,2-2-2 16,-3-8-4 0,8 3-22-16,-3-24-4 0,-3 19-2 15,3-19-3-15</inkml:trace>
  <inkml:trace contextRef="#ctx0" brushRef="#br1" timeOffset="-168938">24431 13164 45 0,'-8'-12'38'0,"8"12"-4"15,10-12-2 1,16 20-16-16,-4-7-6 0,14 10-4 16,2-2-3-16,6 2-1 15,0 0-4-15,-4-3-7 16,1 3-22-16,-12-10-3 0,-9-3-4 15,-9-9-3 1</inkml:trace>
  <inkml:trace contextRef="#ctx0" brushRef="#br1" timeOffset="-168128">27964 12894 62 0,'0'0'34'0,"14"-3"1"15,-14 3-4-15,14 18-23 0,-12-5-3 16,5 9-1 0,-3 2-1-16,5 5 0 15,1 0 0-15,5 8 1 16,1-6-1-16,7 1-1 0,2-5 0 15,11-4-1 1,-3-8 1-16,4-3-1 16,-2-12 0-16,2-10 1 0,-6-10 0 15,-2-6 0-15,-9-8-1 16,-10-6 0-16,-3-1-2 15,-6 0 1 1,-1 11-3-16,-6 0-6 0,9 18-24 16,-3 12-3-16,0 0-2 15,0 0-4-15</inkml:trace>
  <inkml:trace contextRef="#ctx0" brushRef="#br1" timeOffset="-167688">28528 13006 54 0,'0'0'37'15,"11"13"-4"-15,-6 2 0 16,-4-1-25-16,3 14-2 15,-6-2-2-15,2 5-2 16,-5-5 2-16,5-1-2 16,-2-9 1-16,2-5-3 0,0-11 2 15,-4-11 2 1,6-9-2-16,4-7 1 15,-1-10-2-15,5-4 1 16,2-6-1-16,-1 2 0 0,3 3 0 16,0 8-1-16,1 5 0 15,-1 9-1 1,0 13 0-16,0 11 1 0,-1 12-2 15,0 6 2-15,-3 6-1 16,-2 6 1-16,-2 1-1 16,-2 3 1-1,-5 0 0-15,-4 0-1 0,-1-2 1 16,0-4-1-16,3-1-1 15,-3-7-5-15,6 4-8 16,-7-15-18-16,7-13-3 0,0 0-1 16,0 0-3-1</inkml:trace>
  <inkml:trace contextRef="#ctx0" brushRef="#br1" timeOffset="-167517">28512 13074 63 0,'0'0'36'15,"0"0"-3"1,23 11-1-16,-1-7-21 0,12 9-5 15,0 1-3-15,4-5-29 0,7 8-6 16,-3-4-5 0,-8-2-6-16</inkml:trace>
  <inkml:trace contextRef="#ctx0" brushRef="#br1" timeOffset="-159475.99">15609 14730 36 0,'19'-22'40'15,"-1"-5"-1"-15,2 3-2 16,-11-13-16-16,9 17-9 16,-23-8-4-16,3 7-3 15,-16 0-2-15,-7 6-1 16,-11 1 0-16,-12 6-2 15,-8 5 0-15,-10 7 1 0,-9 10-2 16,-6 5 1 0,-4 9 0-16,2 6-1 0,4 6 0 15,11 0-1 1,13 5 1-16,16-2 0 0,23-2 0 15,26-4-1 1,29-5 2-16,23-4 1 0,19-7 0 16,14 1 1-1,4-3-1-15,1 0 1 0,-6 5-1 16,-12 8 1-16,-22 3-1 15,-19 6 1-15,-26 2-1 16,-21 0 0-16,-19-1 0 0,-19-2 0 16,-18-11 0-1,-15-8 1-15,-6-8-2 0,0-8-1 16,8-4-1-1,8-7-4-15,25 8-14 0,13-14-18 16,29 12-2 0,31-27-3-16,26 15-2 0</inkml:trace>
  <inkml:trace contextRef="#ctx0" brushRef="#br1" timeOffset="-158995.99">16160 14837 63 0,'-13'-21'38'0,"13"21"-1"16,-20-15 0-16,20 28-27 0,-9 1-3 15,7 19-1-15,-4 8-2 16,4 14 0-16,-6 1-2 15,-3 9 1 1,-2-3-2-16,-1-2 0 0,-3-10 0 16,3-10 0-16,0-15 1 15,5-14-1-15,9-11 0 16,-6-19 0-1,10-16-1-15,4-12 1 0,3-19 0 16,0-11-2-16,0-8 0 0,-2-5 0 16,1 1 0-1,-3 5 0-15,-1 14 0 0,0 13 0 16,5 22 0-1,6 18 0-15,4 20 2 0,6 18-1 16,3 14 1 0,2 15-1-16,1 13 0 0,-4 12 1 15,-4 7 0-15,-9 3-1 0,-2-2 0 16,-3-2 0-1,-2-7 0-15,2-8-1 16,3-10-2-16,-3-17-1 16,9-3-11-16,-20-36-22 0,0 0-1 15,-16-8-3 1,-14-14-3-16</inkml:trace>
  <inkml:trace contextRef="#ctx0" brushRef="#br1" timeOffset="-158615.99">15886 15089 64 0,'-50'-27'39'15,"16"13"-1"1,15 0-2-16,19 14-26 0,29-3-3 15,15 5-3 1,13-4-1-16,12-3-2 0,7-6 0 16,6-9-1-1,-1-7 0-15,-4-12 0 0,-9-6 0 16,-10-4 0-16,-16 1 0 15,-7 2 0-15,-10 5 1 16,-5 7 0-16,-9 13 0 0,-11 21 1 16,0 0-1-1,-3 19 1-15,-10 12 0 0,-3 13-1 16,-9 8 1-1,-3 12 0-15,-2 4 0 0,4 1-1 16,4-2 0 0,14-3 1-16,16-7 0 0,21-7-1 15,17-9 0-15,17-11 1 16,11-10-1-16,8-7 0 15,0-4-2-15,-8-9-1 16,-8 2-5-16,-28-14-17 16,0 5-16-16,-23-9-1 15,-8 1-3 1,-15-10-4-16</inkml:trace>
  <inkml:trace contextRef="#ctx0" brushRef="#br1" timeOffset="-158275.99">17305 14808 67 0,'4'-10'41'0,"-4"10"-3"0,-12-26-1 16,12 26-24-1,-40-22-5-15,8 20-2 0,-10 2-2 16,-4 11-1-16,-2 8-1 0,0 15-1 16,5 11 0-1,5 12 0-15,7 6-1 0,12 5 0 16,13 0 1-1,15-2 0-15,16-5 0 0,15-11 1 16,16-8-2 0,12-13 0-16,12-10-1 0,-1-14-4 15,5-2-8-15,-19-21-27 16,-8-8 2-1,-25-19-5-15,-21-2-3 0</inkml:trace>
  <inkml:trace contextRef="#ctx0" brushRef="#br1" timeOffset="-157805.99">16987 14943 59 0,'-53'1'40'15,"16"5"-2"-15,26 7-2 16,25-12-27-16,30 21 0 16,14-7-4-16,20 6-3 0,10 0-4 15,2-14-9 1,18 13-7-16,-22-23 0 0,9 13 1 15,-22-24 6 1,-1 5 5-16,-11-12 3 0,-5-7 6 16,1 5 6-1,-18-19 8-15,15 15 2 0,-26-16-4 16,4 16-7-1,-22-9-2-15,-5 9-2 0,-20 2-1 16,-11 7-1-16,-20 3-1 0,-12 7 1 16,-10 5-1-1,-6 10 1-15,3 5-1 16,6 8 1-16,13 6-2 15,20 8 1-15,26 7-1 0,29 3 0 16,27 4 1 0,26 6-1-16,17 1 1 15,8 4 0-15,-2 0 0 0,-7 2 0 16,-15-4 1-16,-19 0 0 15,-27-6-1-15,-22-7 0 16,-30-5 0 0,-19-10-2-16,-17-7 1 0,-14-9-5 15,-4-1 0-15,-6-15-6 16,20 8-24-16,-3-10-3 15,29 7-3 1,14-7-2-16</inkml:trace>
  <inkml:trace contextRef="#ctx0" brushRef="#br1" timeOffset="-157565.99">18191 15636 63 0,'67'19'39'15,"-8"6"-2"1,-29-13 1-16,-16 8-27 0,-43-16 0 16,-27 7-3-1,-49-11-1-15,-37 6-1 0,-49-6-2 16,-44 7-1-1,-50 5-1-15,-44 8-1 0,-37 7-1 16,-29 6-1-16,-12 10-2 16,-4 2-1-16,18 17-3 15,13-18-12-15,42 18-21 0,31-11-2 16,50-5-5-1,40-6 0-15</inkml:trace>
  <inkml:trace contextRef="#ctx0" brushRef="#br1" timeOffset="-80716.88">27620 15638 59 0,'-4'-18'37'0,"4"18"-1"16,-2-15-3-16,2 15-22 16,2 20-5-16,0 5-2 0,-2 6-1 15,2 11 1 1,-1 4-2-16,4 5 1 15,-2-3-1-15,3 1 0 16,2-10 0-16,2-8 1 0,-1-9-1 16,4-10 0-16,-1-12 0 15,2-7 0 1,0-15 0-16,0-9 0 0,-1-12-1 15,-1-6-1-15,-3-2 1 16,2-3-1-16,-4 2 1 16,1 4-1-1,-1 10 0-15,4 10 1 0,2 14-1 16,3 16 0-16,3 10 0 15,2 13-1-15,1 10 1 16,-1 8 0-16,-1 1 0 0,-1 3-1 16,-5-7 1-1,-2-9 0-15,-4-3 0 0,1-11 1 16,3-14-1-1,2-9 0-15,4-12 1 0,2-11-1 16,3-4 0 0,3-6 0-16,1-5 1 0,0-1-2 15,-5 5 2-15,1 3-2 16,-6 11 0-16,-3 10 1 15,-1 13-1-15,-13 3 1 0,14 30-1 16,-10 4 1 0,2 10 0-16,-4 4 0 15,4 3 0-15,0 0 0 16,3-3 0-16,4-6-2 0,8-7-4 15,-1-21-27 1,15-1-5-16,-2-21-3 16,14-1-3-16</inkml:trace>
  <inkml:trace contextRef="#ctx0" brushRef="#br1" timeOffset="-80296.88">28701 15607 85 0,'14'2'40'0,"-14"-2"-1"16,16 37-1-16,-9-8-32 0,-3 15-1 16,-6 2-2-1,0 4 0-15,-2-2-2 0,-1-4 0 16,-1-7 0-1,0-11 0-15,2-11-1 0,4-15 0 16,-2-11 1 0,6-15-1-16,3-14 1 0,2-8-1 15,2-10 1-15,3-4-1 16,-1-1-1-16,1 5 1 15,-1 7-1-15,-1 9 1 16,-2 14-1-16,-2 10 1 16,-8 18-2-16,21-1 2 0,-9 15 0 15,3 9 0 1,0 10 0-16,3 12 0 15,1 8 0-15,3 3 1 16,2 4-1-16,-2-3-1 0,2-1 0 16,-2-7-1-16,4-4-4 15,-10-23-10 1,8 0-23-16,-24-22 0 0,0 0-5 15,-11-23-2-15</inkml:trace>
  <inkml:trace contextRef="#ctx0" brushRef="#br1" timeOffset="-80136.88">28723 15792 77 0,'20'16'38'16,"20"-1"-2"-16,5-11-5 16,7 2-32-16,11 4-27 15,-8-16-6-15,0 1-4 0,-15-15-3 16</inkml:trace>
  <inkml:trace contextRef="#ctx0" brushRef="#br1" timeOffset="-79926.88">29177 15599 71 0,'0'0'41'0,"27"2"-3"16,-27-2-1-16,20 21-28 15,-15 0-3-15,2 10-2 16,-3 7-3-16,0 3-2 15,1 6-3-15,-8-10-12 16,8 9-21-16,-7-21-2 16,8-2-4-16,-6-23-3 0</inkml:trace>
  <inkml:trace contextRef="#ctx0" brushRef="#br1" timeOffset="-79416.88">29376 15640 72 0,'0'0'42'16,"0"0"-3"-16,9 21-1 15,9 8-29-15,-11 3-5 0,4 6 0 16,1 1-1-1,0 2-2-15,-2-4 0 16,0-6 0-16,-4-6 0 16,-2-12 0-16,-4-13 0 0,3-13 0 15,-6-14 1-15,0-11-1 16,-3-9 0-1,-5-8 0-15,1-3-1 0,0 2 0 16,-1 6-1-16,3 8 1 16,-1 12 0-16,8 14-1 15,1 16 1 1,14 17 0-16,6 13 0 0,4 10-1 15,8 10 1-15,4 7 0 16,6 1 0-16,4-1-1 16,-2-7 0-16,1-6 1 0,-3-15 0 15,-4-12 0 1,-3-14 0-16,-6-13 0 0,-6-15 1 15,-9-10-1 1,-6-13 1-16,-6-7 0 0,-8-6-1 16,-2 2-1-1,-2 2 0-15,-3 6-1 0,4 13-6 16,-7-2-25-1,17 24-6-15,-6-1-4 0,16 16-1 16</inkml:trace>
  <inkml:trace contextRef="#ctx0" brushRef="#br1" timeOffset="-79206.87">29884 15507 39 0,'0'0'42'15,"27"-2"-1"-15,-9-5-4 0,19 12-13 16,-5-13-15-16,19 8-3 15,2-2-1-15,14 3-2 16,0 2-2 0,3-1-2-16,-1 6-4 0,-20-12-15 15,-4 12-17-15,-25-9-4 16,-20 1 0-16,0 0-4 15</inkml:trace>
  <inkml:trace contextRef="#ctx0" brushRef="#br1" timeOffset="-79026.87">30169 15565 69 0,'-15'26'42'0,"17"18"-1"0,-1-5-6 15,18 19-19 1,-10-6-10-16,6 7-5 16,4 4-33-16,-12-16-8 15,2-13-5-15</inkml:trace>
  <inkml:trace contextRef="#ctx0" brushRef="#br1" timeOffset="-49412.83">3078 11578 50 0,'0'0'35'0,"0"0"-2"15,0 0-2-15,13-7-16 16,1 16-5-16,-14-9-4 0,14 24-2 15,-5-9-1 1,5 5 2-16,0 2-3 0,9 7 1 16,-1 4-2-1,7 6 0-15,3 2 0 0,4 6-1 16,4 6 1-1,5 2 0-15,-4 2 0 0,3-1 1 16,-3-2-1 0,-2-4 1-16,-4-6 0 0,2-2 0 15,-10-7 0-15,2-1-1 0,-7-6 0 16,1 0-1-1,-7-5 1-15,0 0-1 0,-5-5 0 16,-3-1 0 0,2-4 0-16,-10-13 0 0,8 16 0 15,-8-16-2 1,0 0-2-16,0 0-11 0,12-12-19 15,-13-3 0-15,4-3-5 16,-5-6-4-16</inkml:trace>
  <inkml:trace contextRef="#ctx0" brushRef="#br1" timeOffset="-48461.83">3622 12890 80 0,'-12'-22'37'0,"1"4"-2"16,-18-7-3-16,0 11-13 16,-16-2-13-16,0 12-2 0,-12 6-2 15,2 8 0 1,0 8-1-16,2 3-1 15,9 5 0-15,9 0 0 0,13 2 0 16,13-3 0-16,16-4 0 16,14 0 1-16,16-4-1 15,13 1 1 1,9 1 0-16,5 0 1 0,4 5 0 15,-5 3-1-15,-7 2 1 16,-9 2-1-16,-14 3 1 16,-15-2-1-1,-15 0 1-15,-14-6-1 0,-18-7 0 16,-5-2-1-16,-6-8-2 0,-6-5-1 15,10 0-7 1,-7-15-23-16,25 2-3 0,5-8-1 16,25 1-2-1</inkml:trace>
  <inkml:trace contextRef="#ctx0" brushRef="#br1" timeOffset="-47911.83">3769 13021 96 0,'20'-12'36'0,"-12"0"-5"16,7 11 2-1,-15 1-23-15,0 0-3 0,4 25-2 16,-2-3-2 0,2 1 0-16,1 7-1 0,-2-2 1 15,3-2-1 1,-3-5 0-16,1-6-1 0,-4-15 1 15,0 0-1 1,0 0-1-16,10-29 0 0,-3 2 0 16,1-3 0-16,1-5-1 15,1 3 0-15,7 5 0 16,-1 5 0-16,6 13 0 15,7 9 1-15,2 12 0 16,3 10 0-16,0 13 1 16,-2 4 0-1,-3 0 0-15,-4 0 0 0,-5-3 0 16,-7-8 0-16,-4-9 1 15,-9-19-2-15,15 2 1 16,-4-18-1-16,3-9 0 0,1-7 1 16,4-5-2-1,1-5 1-15,2 0 0 0,1 2-1 16,2 7 0-1,0 9 0-15,3 9 1 0,3 11-1 16,2 9 0 0,-3 11 1-16,0 10-1 0,-6 5 2 15,-4 7-1-15,-5 2 0 16,-2 1-1-16,-6-3-3 15,11 6-15-15,-5-18-16 0,11-3-3 16,3-10-1 0,13-7-5-16</inkml:trace>
  <inkml:trace contextRef="#ctx0" brushRef="#br1" timeOffset="-47460.83">5246 13126 94 0,'7'-24'35'0,"-10"-5"-1"16,0 6-1-16,-10-5-22 15,4 10-4-15,-16 0-3 16,0 5-1-1,-8 8 0-15,-4 6-2 0,-1 9 0 16,-2 7-1-16,2 8 1 0,7 1 0 16,5 3-1-1,10 2 2-15,9-4-1 0,18-3 0 16,10-10 1-1,10-4-1-15,7-8 0 0,5-3 0 16,-2-5-1 0,1-3 1-16,-6-2-1 0,-8 0 0 15,-10 5-1-15,-3 3 1 0,-15 3 0 16,14 15 0-1,-7 2 1-15,2 3-2 16,2 3 2-16,6 3-1 16,3 0-1-16,7-7-3 0,7-4-2 15,0-18-8 1,16-1-19-16,-14-19-3 15,7-6-3-15,-11-16 0 16</inkml:trace>
  <inkml:trace contextRef="#ctx0" brushRef="#br1" timeOffset="-47250.83">5571 12682 89 0,'6'-15'35'0,"-6"15"-1"16,27-3 0-1,-9 14-22-15,8 25-4 16,-11 9-2-16,0 13-2 15,-2 7 0-15,-2 7 0 0,-7 1-3 16,-5-6-3 0,0-8-3-16,-5-21-12 0,12-8-18 15,-6-30-1-15,15 5-1 0,-5-31-5 16</inkml:trace>
  <inkml:trace contextRef="#ctx0" brushRef="#br1" timeOffset="-47050.83">5846 12508 99 0,'0'0'35'0,"16"17"-1"16,4 16 0 0,-13 12-26-16,11 19-2 15,-8 8-2-15,6 10 0 16,-8 1-3-16,0 0-2 0,4-4-6 15,-11-15-14 1,17-11-14-16,-4-21-1 16,6-8-2-16,-3-16-3 15</inkml:trace>
  <inkml:trace contextRef="#ctx0" brushRef="#br1" timeOffset="-46540.83">6111 13215 92 0,'0'0'36'15,"14"14"-4"-15,-1-15 1 16,14 6-23-1,0-13-3-15,11-1-1 0,-2-9-2 16,9-5-1 0,-4-8-1-16,-5-2 0 0,-4-7-1 15,-10 1 0-15,-14 0-1 0,-9 1 0 16,-11 3 0-1,-9 5-1-15,-4 5 1 0,-4 7 0 16,-6 10 0 0,0 8-1-16,1 11 1 0,4 10 1 15,6 9-1 1,10 7 1-16,9 4 0 0,14 2 0 15,15-3 0-15,13-1 0 16,16-11 1-16,11-8-2 16,5-8 1-16,5-9-1 15,-3-8 0-15,-4-6 0 16,-10-5 0-16,-10-7-1 15,-11 0 1-15,-11-2-1 16,-8-2 1-16,-7 1-1 16,-7 4 1-16,-2 1-1 15,3 3 1-15,0 7 0 16,-4 11 0-16,25 5 0 0,-4 14 1 15,6 8-1 1,1 11 1-16,2 6 0 0,1 6-1 16,0 2 0-1,-3 0-1-15,-9-7-7 0,3 8-16 16,-18-23-14-1,-3-11-2-15,-12-15-3 0,-13-13-5 16</inkml:trace>
  <inkml:trace contextRef="#ctx0" brushRef="#br1" timeOffset="-45790.83">4286 13856 102 0,'0'0'37'0,"19"21"-2"0,-12 3-3 16,3 12-28-1,-1 5 0-15,3 7-2 0,-4-2 2 16,2-3-1 0,-5-8-1-16,1-13 1 0,-6-22-1 15,0 0 0-15,8-13 0 0,-3-19-1 16,-3-10-1-1,3-6 1-15,0-2-2 16,-2 1 1-16,3 5-1 16,1 11 1-16,7 11-1 0,4 18 1 15,6 17 0 1,7 13 0-16,4 13 0 15,2 7 0-15,0 6 0 0,-1 2 0 16,-4-5 1-16,-4-4 0 16,-7-13-1-16,-2-13 1 15,-3-13 0 1,0-13-1-16,0-13 1 0,1-14-2 15,0-8 1-15,0-5 1 16,1-2-2-16,-2 3 0 16,0 7 0-1,-1 9 1-15,4 13 0 0,0 12 0 16,0 17 0-16,1 10-2 0,1 10 2 15,-2 4-4 1,6 9-3-16,-9-13-14 0,12 7-14 16,-3-15-1-1,12-6-3-15,-1-14-2 0</inkml:trace>
  <inkml:trace contextRef="#ctx0" brushRef="#br1" timeOffset="-44980.83">5514 14127 80 0,'10'-4'34'0,"-5"-12"0"16,-3-1-2-16,-11-17-18 15,3 7-4 1,-14-8-5-16,5 5 0 0,-7-3-2 16,2 7 1-16,-4 6-3 15,1 10 0-15,-2 14-1 16,4 11 0-16,1 11 1 0,2 7-2 15,4 5 1-15,5 4 0 16,2-2 0 0,7-5 0-16,7-10 1 0,7-12-1 15,6-12 1-15,2-11-1 16,4-11 1-16,1-8 0 15,-3-2 0 1,-2-2-1-16,-6 6 1 0,-3 3-1 16,-2 16-1-16,-11 8 1 15,20 11 0-15,-10 12-1 16,6 5 1-16,6 4 0 0,7 3 0 15,3-4 0 1,5-11 0-16,3-6 1 0,0-10-1 16,0-13 0-1,-3-10 1-15,-5-12-1 0,-6-4 0 16,-6-4 1-1,-7 0-1-15,-5 6 0 0,-4 1 0 16,-4 9 1 0,-3 8-2-16,3 15 1 0,0 0 1 15,-10 29-1-15,16 2 1 16,2 4-1-16,5 5 0 15,7 3 1-15,4-2 0 16,6-6 0-16,5-12 0 16,2-10 0-16,5-14-1 15,2-12 1-15,2-10-1 16,0-11 0-16,-3-6-1 15,-3 0 1-15,-3 2 0 0,-5 3-1 16,-9 9 0 0,-6 12 1-16,-17 14 0 0,10 10-1 15,-15 14 1 1,-1 5-1-16,-1 5 1 0,-1 2 0 15,3 1 1 1,2-5-1-16,4-8 1 0,6-9 0 16,9-10-1-1,8-9 1-15,6-10-1 0,4-9 1 16,6-10-1-16,1-2 0 0,1 0 0 15,-1 7 0 1,-3 9-1-16,-3 10 1 0,-3 14-1 16,-9 9-2-1,3 24-6-15,-13-4-13 16,9 14-14-16,-4-6 0 15,3-1-6-15,-6-11-2 0</inkml:trace>
  <inkml:trace contextRef="#ctx0" brushRef="#br1" timeOffset="-44820.83">7200 14328 96 0,'25'8'38'16,"-14"-11"-2"-16,5 4-2 0,-16-1-30 15,3-17-28 1,-3 17-7-16,0-17-4 0,3 6-6 15</inkml:trace>
  <inkml:trace contextRef="#ctx0" brushRef="#br1" timeOffset="98265.09">28377 9850 59 0,'0'25'3'0,"-1"-6"-2"15,-2-2-1-15,-6 0-45 16</inkml:trace>
  <inkml:trace contextRef="#ctx0" brushRef="#br1" timeOffset="98398.09">28251 10048 67 0,'-3'11'2'0,"-4"2"1"0,3 0-3 0,17-1-47 15</inkml:trace>
  <inkml:trace contextRef="#ctx0" brushRef="#br1" timeOffset="98835.12">28359 11349 27 0,'-12'29'3'0,"1"0"-2"15,4 0 0 1,1 1-28-16</inkml:trace>
  <inkml:trace contextRef="#ctx0" brushRef="#br1" timeOffset="98973.13">28235 11921 41 0,'-12'27'3'16,"4"5"-3"-16,4-4 0 15,13 3-44-15</inkml:trace>
  <inkml:trace contextRef="#ctx0" brushRef="#br1" timeOffset="99099.13">28368 12603 17 0,'-23'41'8'0,"10"13"-6"16,3 3-2-16,-2-3-15 0</inkml:trace>
  <inkml:trace contextRef="#ctx0" brushRef="#br1" timeOffset="99284.14">28122 13901 39 0,'-14'78'34'15,"-6"-1"-31"-15,12-4-3 16,4 6-18-16,3-16-25 15</inkml:trace>
  <inkml:trace contextRef="#ctx0" brushRef="#br1" timeOffset="99431.15">28132 15405 40 0,'10'48'4'0,"-2"-8"-2"0,-2-12-2 15,4-4-46-15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7T16:32:11.196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context xml:id="ctx1">
      <inkml:inkSource xml:id="inkSrc148">
        <inkml:traceFormat>
          <inkml:channel name="X" type="integer" max="1280" units="cm"/>
          <inkml:channel name="Y" type="integer" max="720" units="cm"/>
          <inkml:channel name="T" type="integer" max="2.14748E9" units="dev"/>
        </inkml:traceFormat>
        <inkml:channelProperties>
          <inkml:channelProperty channel="X" name="resolution" value="28.31858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1" timeString="2021-03-17T16:53:58.115"/>
    </inkml:context>
  </inkml:definitions>
  <inkml:trace contextRef="#ctx0" brushRef="#br0">8520 2358 63 0,'13'6'31'16,"8"10"0"-16,-5 2-3 0,11 19-23 15,-8 19-1 1,7 23 0-16,-5 16 1 0,6 24-1 15,-3 26-1 1,0 24-1-16,-6 22 0 0,0 23-1 16,-5 17-1-1,-4 17 0-15,-3 27-2 0,-3 21 1 16,-6 23 1-1,-5 26-1-15,-6 22 3 0,1 21-1 16,-4 19 1-16,5 25 0 16,3 49 3-1,7-15-2-15,9 15 0 0,14 46 0 16,13-11 0-16,14 14 0 15,7 16 0-15,5 45-1 16,0-73-2 0,-5 33 1-16,-1 32-5 0,-17-87-3 15,5 25-17-15,-19-42-12 0,-3-28-1 16,-4-86-5-1,3-6-1-15</inkml:trace>
  <inkml:trace contextRef="#ctx0" brushRef="#br0" timeOffset="1210">8523 1715 93 0,'0'0'35'16,"37"-12"-4"-1,-3 1 1-15,19 6-25 0,6-2 0 16,17 2-3-1,13-3 0-15,23 3-1 0,15-4-1 16,21-3 0-16,15-1 0 16,21-6 0-16,9 0 0 15,13-1 0-15,4 1 0 16,-1-4 0-16,-10 4 0 15,-11-2-3-15,-15 5 4 16,-20 5-5-16,-17 3 0 16,-20 1-2-16,-16 5 0 15,-21 4-2-15,-10 4 4 0,-15 5 0 16,-14 8-3-1,-12 13 5-15,-10 10-1 0,-9 8 1 16,-7 10-1 0,-5 15 4-16,-5 11-4 0,2 8 2 15,-4 8 0 1,6 6-2-16,-1 22 3 0,7 18 2 15,2 17 0 1,2 23-3-16,-4 23 0 0,0 26-1 16,-5 33 0-16,-3 20 1 0,-9 21-3 15,-4 19-2 1,-9 24 1-16,-4 56-1 0,-2-24 1 15,-2 16 1 1,2 12 0-16,3 18 1 0,9 55 2 16,3-23-2-1,8 16 3-15,7 8-1 0,5 15 1 16,7 10 0-1,5 46 0-15,6-37 1 16,2-40-2-16,4 81 3 0,0-56-3 16,4-42 2-16,-1 28-3 15,-1-13 1-15,-5-59-1 16,-6 20-1-1,-8-35-1-15,-11-76 0 0,-9 9 0 16,-13-37 1-16,-9-31 0 16,-9-40 0-16,-6-35-1 15,-5-26 2-15,1-30 0 0,-4-13 1 16,-4-14 3-1,-10-22-1-15,-12-6-2 0,-24-4-2 16,-24 0 0 0,-39-17-4-16,-26 24-30 0,-46-24-5 15,-23-14-5 1,-29-8-5-16</inkml:trace>
  <inkml:trace contextRef="#ctx0" brushRef="#br0" timeOffset="2131">11261 2470 77 0,'-71'-4'38'0,"-25"4"-3"16,-43-10-3-16,-26 5-18 0,-37 1-12 15,-30 5-5 1,-6 18-26-16,-3 1-2 0,25 21-4 16,28 1-5-1</inkml:trace>
  <inkml:trace contextRef="#ctx0" brushRef="#br0" timeOffset="2301">10770 3831 97 0,'-268'20'29'0,"-29"3"-26"15,-2 2-3-15,21 11-36 16,8 8-5-16</inkml:trace>
  <inkml:trace contextRef="#ctx0" brushRef="#br0" timeOffset="2471">10864 4982 92 0,'-64'39'37'16,"-80"-14"-6"-16,-64-7-18 15,-48 10-43-15,-46-3-5 16,-9 3-4-16,7-1-5 0</inkml:trace>
  <inkml:trace contextRef="#ctx0" brushRef="#br0" timeOffset="2621">10555 6153 86 0,'-40'38'42'0,"-74"-9"-6"0,-83-13-4 15,-57-2-62-15,-26 14-2 16,-25 3-7-16,25 16 0 15</inkml:trace>
  <inkml:trace contextRef="#ctx0" brushRef="#br0" timeOffset="2811">10316 7784 88 0,'-324'23'8'0,"-22"6"-5"15,1 5-5-15,30 11-36 0</inkml:trace>
  <inkml:trace contextRef="#ctx0" brushRef="#br0" timeOffset="2951">10602 9460 93 0,'-138'38'41'0,"-80"-11"-5"16,-53-8-32-1,-24 3-35-15,-8 8-5 0,18 13-5 16</inkml:trace>
  <inkml:trace contextRef="#ctx0" brushRef="#br0" timeOffset="3121">10898 10983 99 0,'-61'41'42'0,"-73"-11"-2"0,-74-11-9 15,-44-10-63-15,-27 12-4 0,-19-1-4 16,24 8-2 0</inkml:trace>
  <inkml:trace contextRef="#ctx0" brushRef="#br0" timeOffset="3281">11416 12435 115 0,'-75'25'42'0,"-64"-10"-5"0,-70-18-15 15,-33 6-56 1,-20 7-3-16,-4 1-3 16,36 14-3-16</inkml:trace>
  <inkml:trace contextRef="#ctx0" brushRef="#br0" timeOffset="3471">11750 13651 103 0,'-26'41'43'0,"-83"-25"-6"15,-56-7-1-15,-43-5-37 0,-47 1-4 16,-14 12-17 0,-9-3-14-16,28 16 0 15,29 1-5-15,60 13-3 16</inkml:trace>
  <inkml:trace contextRef="#ctx0" brushRef="#br0" timeOffset="3951">12361 16309 93 0,'-145'10'30'15,"-88"-27"-24"-15,-82-19-3 0,-71-18-46 16,-69-10-3-16</inkml:trace>
  <inkml:trace contextRef="#ctx0" brushRef="#br0" timeOffset="6472">9860 2891 62 0,'-14'-14'31'15,"14"14"0"-15,0 0-2 0,30 22-15 16,-15-5-6-16,13 12 0 16,1 2-4-16,9 10 2 15,2 2-2-15,3 2 0 0,-2-2-2 16,0-3 0-1,-4-4-1-15,-6-5-4 0,-1-6 0 16,-14-13-8 0,5 0-18-16,-21-12-2 0,9-13-3 15,-18-13-2 1</inkml:trace>
  <inkml:trace contextRef="#ctx0" brushRef="#br0" timeOffset="6692">10147 2862 80 0,'0'0'33'15,"-11"20"1"-15,-4-4-5 16,4 16-18-16,-8 1-2 16,2 11-3-16,-10 1-1 15,7 4-1-15,-6-3-1 16,3-1-2-16,3-3-1 0,1-10-7 15,13 2-24 1,-8-14-2-16,13-2-4 0,1-18-6 16</inkml:trace>
  <inkml:trace contextRef="#ctx0" brushRef="#br0" timeOffset="7832.01">9644 5672 38 0,'0'0'32'0,"-1"13"-1"16,1-13-1-16,13 22-14 16,-8-9-9-16,11 6 1 15,-2-1-3-15,9 5 0 16,-1-1-2-16,7 3 0 15,-1-4-1 1,4 1 0-16,-2-5-1 0,-2-1 0 16,-3-4-2-16,-7-5-1 15,-2 3-3-15,-16-10-11 16,0 0-13-16,0 0-5 0,-11-18 1 15,-4-2-4 1</inkml:trace>
  <inkml:trace contextRef="#ctx0" brushRef="#br0" timeOffset="8092.01">9879 5641 62 0,'0'0'32'0,"-13"-17"-1"15,13 17-2-15,0 0-18 0,0 0-4 16,-19 14-2-1,15 7-2-15,-6 3-1 16,1 9 0-16,-4 3 0 16,-1 5-1-16,0 0 0 0,-2-3-2 15,4 7-14 1,-7-12-16-16,12-6-3 15,-1-12-6-15,8-15-2 0</inkml:trace>
  <inkml:trace contextRef="#ctx0" brushRef="#br0" timeOffset="11033.01">9774 10211 62 0,'-5'-11'38'0,"5"11"-2"0,0-15-4 16,0 15-18-16,0 0-5 0,0 0-4 15,-2 12-1 1,0 5-1-16,-1 6-1 15,3 7 0-15,-1 3-1 16,4 7 1-16,5 2-1 0,4-1 0 16,5-2 0-1,8-5 0-15,7-9 1 16,6-5-1-16,4-14 1 15,0-10 0-15,-3-13 0 0,-1-7-1 16,-8-11 1-16,-7-4-2 16,-6-5 1-1,-11 2-1-15,-5 3-1 0,-8 1-7 16,7 17-29-1,-7 0-1-15,7 21-5 0,-7-17-3 16</inkml:trace>
  <inkml:trace contextRef="#ctx0" brushRef="#br0" timeOffset="12063.01">10015 12951 64 0,'0'0'35'0,"0"0"0"15,0 0-3 1,12 6-16-16,-12-6-7 0,-9 19-4 15,3-2-1-15,5 6-2 0,-3 5 1 16,6 4-2 0,2 3 2-16,9-2-1 15,4-4 0-15,14-1 0 16,7-7 1-16,10-5 0 15,2-13 0 1,5-5 0-16,0-11 0 0,-2-6-1 16,-7-10 0-16,-11-1 0 0,-11-5-1 15,-13-3 1 1,-7 0-3-16,-15-1-1 0,1 14-7 15,-17-5-29 1,9 12 0-16,-5 0-4 0,10 11-3 16</inkml:trace>
  <inkml:trace contextRef="#ctx0" brushRef="#br0" timeOffset="13063.01">9454 15107 86 0,'0'0'39'0,"0"0"-2"15,0 0 0-15,0 0-27 0,31 2-4 16,6 1-1-1,23 4-2-15,27-2-1 16,29 1 0-16,25-1-2 16,23 1 0-16,19-3 0 0,8 0-1 15,-1 3-2 1,-13-1-2-16,-14 12-30 15,-36-11-3-15,-21 4-3 0,-40-13-3 16</inkml:trace>
  <inkml:trace contextRef="#ctx0" brushRef="#br0" timeOffset="13543.01">10187 15545 53 0,'0'0'40'0,"0"0"-2"0,11 25-4 16,-11-25-6 0,12 32-22-16,-12-8-3 15,5 12 1-15,-3-3-2 16,6-1 0-16,3 0-1 0,10-3 1 15,6-9 0-15,9-7 0 16,4-8 0 0,8-8 0-16,2-7 0 0,-5-2 1 15,-6-8-1 1,-6-2-1-16,-9-2 0 0,-9-6-5 15,-1 13-28 1,-18-17-6-16,3 6-3 0,-8-12-3 16</inkml:trace>
  <inkml:trace contextRef="#ctx0" brushRef="#br0" timeOffset="30306.04">1049 1921 54 0,'0'0'38'16,"-5"-61"-4"-16,5 61-2 15,0 0-15-15,0 0-7 16,0 0-4 0,29 73 1-16,-29-73-5 0,22 104 2 15,-10-36-1-15,2 4 2 16,6 4-5-16,0-5 4 15,10 1-1-15,4-8-1 0,7-4-1 16,26-16-1 0,18-10 0-16,15-19 1 0,15-12-1 15,8-18 0 1,5-18-1-16,-3-18 1 0,-7-14 3 15,-25-10-2 1,-22-11 2-16,-20-3-4 0,-25 3 5 16,-16 2-3-1,-15 8 2-15,-10 14-4 0,-12 9 0 16,-1 18-4-16,-12 10-8 0,11 21-24 15,-1 1-3 1,9 10-2-16,0 6-5 16</inkml:trace>
  <inkml:trace contextRef="#ctx0" brushRef="#br0" timeOffset="30656.04">2662 2432 77 0,'-1'-22'40'0,"-7"9"-4"0,8 13-2 16,-14 11-24 0,15 20-4-16,-7 19-2 0,4 22-2 15,-1 9 0 1,5 10 0-16,-1 3-1 0,7-3 0 15,4-5-2 1,-6-15-1-16,9-14-3 0,-9-33-15 16,12-10-15-1,-8-25-5-15,4-19 1 0,-12-26-4 16</inkml:trace>
  <inkml:trace contextRef="#ctx0" brushRef="#br0" timeOffset="31016.04">2545 2233 91 0,'-1'-12'38'0,"3"-5"-2"15,27 5-1-15,11-3-28 16,21 7-2-16,9 3-2 15,14 5-2-15,6 5 0 0,-3 6 0 16,-8 7-2 0,-15 6 2-16,-17 4-2 0,-22 7-1 15,-30 3 2 1,-23-1-1-16,-21 2 0 0,-13-2-4 15,-4 7-27 1,-15-17-5-16,14-1-1 0,8-15-4 16</inkml:trace>
  <inkml:trace contextRef="#ctx0" brushRef="#br0" timeOffset="31466.04">3708 1624 104 0,'19'1'37'0,"-11"11"-2"16,10 21-2-1,-10 23-30-15,-1 20 0 0,0 13 0 16,0 5-2-16,0 2 1 16,1-4-3-16,1-9 2 15,0-8-2 1,-1-19 2-16,0-17-2 0,0-18 1 15,-8-21-2-15,0 0 2 0,-19-24 2 16,-10 0-4 0,-14-2 2-16,-10-1-2 0,-7 3 0 15,-2 9 0 1,-4 10 1-16,7 13-1 0,9 5-2 15,18 6 3 1,19 5-1-16,23 2 2 0,18 1-3 16,23 0-1-1,7-9-29-15,23-6 1 0,2-11-4 16,6-4-4-16</inkml:trace>
  <inkml:trace contextRef="#ctx0" brushRef="#br0" timeOffset="31856.04">4158 2165 105 0,'0'0'36'16,"3"-20"-1"-16,13 13-5 15,3 0-27-15,11 5 0 0,6 1 0 16,9 7-1-1,4 6-1-15,5 6 1 0,-3 7-2 16,-4 9 2 0,-8 2 0-16,-9 4-3 0,-11-1 1 15,-7-3-2 1,-11-2 2-16,-10-7-1 0,-10-9 2 15,-11-9-3-15,-7-7 2 0,-8-6-1 16,-4-3 0 0,-6 0 0-16,-1 2 0 15,-2 3-2-15,5 15 1 16,7 5 0-16,11 10 0 0,13 9 2 15,17 5-1 1,14 0 2-16,14-4-1 16,16-4 1-16,16-12-1 15,9-11-2-15,10-12-2 0,-3-29-15 16,5-4-13-16,-10-22-1 15,3-6-5 1,-20-15 3-16</inkml:trace>
  <inkml:trace contextRef="#ctx0" brushRef="#br0" timeOffset="32066.04">4892 1738 101 0,'12'-34'35'16,"-8"16"-1"-16,8 20-2 16,-9 9-25-16,3 34-1 15,-13 21-1-15,1 18-3 0,-6 11 1 16,0 16-4-1,-5 2 2-15,4-2-5 0,1 1 2 16,-1-29-9 0,15-10-23-16,-3-34-4 0,10-15-1 15,-9-24-1 1</inkml:trace>
  <inkml:trace contextRef="#ctx0" brushRef="#br0" timeOffset="32226.04">4729 2319 105 0,'48'-7'39'15,"18"4"-5"1,-3-14-2-16,8 5-29 0,-7 8-15 0,-17-3-18 16,-5 10-4-1,-20-2-2-15,-4 13-3 16</inkml:trace>
  <inkml:trace contextRef="#ctx0" brushRef="#br0" timeOffset="32596.04">4999 2530 94 0,'21'8'38'0,"16"2"-2"15,5-19-1-15,13 3-31 16,-6-8 1 0,6-1-1-16,-7-11 0 0,-1 1 1 15,-9-3-2-15,-10-1 1 0,-13 2-2 16,-8-1 0-1,-16 1-1-15,-10 2 1 0,-14 5-2 16,-10 1 0 0,-4 10-1-16,-7 7 1 0,-1 8-1 15,4 15 0 1,8 14 0-16,12 16-2 0,20 13 2 15,22 11-1-15,26 0 2 0,24 0-2 16,22-7 4 0,18-7-3-16,14-14 2 15,8-15-2-15,7-6-29 16,-15-27-7-16,-10-18-2 0</inkml:trace>
  <inkml:trace contextRef="#ctx0" brushRef="#br0" timeOffset="34816.04">6696 712 53 0,'0'0'34'15,"-23"-50"-4"-15,23 50-3 0,0 0-6 16,0 0-5-1,-19-48-3-15,19 48-6 0,0 0 0 16,0 0-3 0,0 0-1-16,0 0 0 0,0 0-2 15,-10 79-1-15,4-28 1 16,-1 12 0-16,-2 11 0 15,-1 10 1-15,-2 1-2 0,3 2 3 16,2-4-2 0,2-9-1-16,5-16-2 15,0-58-5-15,17 54-20 16,-17-54-5-16,0 0-3 0,45-68-2 15,-16 11-5-15</inkml:trace>
  <inkml:trace contextRef="#ctx0" brushRef="#br0" timeOffset="35096.04">6950 565 94 0,'0'0'35'16,"0"0"-4"-16,0 0 1 0,0 0-24 15,53-2-1-15,-53 2-4 0,36 60-1 16,-36-60 0-1,57 89 0-15,-20-39 0 0,2 6-1 16,1-5 0 0,-40-51-1-16,81 91-1 0,-81-91-4 15,65 61-23 1,-65-61-4-16,53 21-2 0,-53-21-5 15,0 0-2-15</inkml:trace>
  <inkml:trace contextRef="#ctx0" brushRef="#br0" timeOffset="35366.04">7491 585 83 0,'-35'-57'37'16,"35"57"0"-16,-50 0-3 0,50 0-17 15,-70 29-10-15,70-29-3 16,-97 74-1-16,41-16-2 15,-6 14 0-15,3 11 1 16,-1 8-3-16,1 13-6 16,16-2-24-16,-3-4-2 15,16-14-7-15,-1-14-1 16</inkml:trace>
  <inkml:trace contextRef="#ctx0" brushRef="#br0" timeOffset="37758.05">8597 2280 77 0,'0'0'27'0,"21"7"-6"16,-1-9-20-16,2 2-26 15,4 2-4-15,1-4-3 16</inkml:trace>
  <inkml:trace contextRef="#ctx0" brushRef="#br0" timeOffset="37928.05">9652 2206 91 0,'78'-2'31'16,"-12"0"-5"-16,-15-6-20 0,-5 6-35 15,-14-3-1 1,0 5-3-16,-5-3-2 0</inkml:trace>
  <inkml:trace contextRef="#ctx0" brushRef="#br0" timeOffset="38188.05">11051 2212 12 0,'54'3'22'15,"-10"-3"0"-15,-3 2-1 16,-7 1-6-16,-6-3 0 16,3 6-4-16,-10-5-3 0,7 6 0 15,-12-6 1 1,8 7-1-16,-12-7-2 0,3 4-2 15,-15-5-4-15,0 0-16 16,-4 18-9-16,4-18-2 16,-18 15-4-16,18-15-6 15</inkml:trace>
  <inkml:trace contextRef="#ctx0" brushRef="#br0" timeOffset="38358.05">11751 2579 74 0,'21'26'36'0,"-1"0"-2"0,-19-8-4 15,-3 7-16 1,-11 9-18-16,-14 4-2 0,10 17-12 16,-7-3-7-1,16 12-6-15,-2-3 1 0,15 15-4 16</inkml:trace>
  <inkml:trace contextRef="#ctx0" brushRef="#br0" timeOffset="38478.05">11759 3587 66 0,'-9'54'29'15,"-1"-3"0"-15,-7-12-3 0,1 3-15 16,-8-6-7-1,-1-1-16-15,2 8-15 16,-4-3-3-16,8 2-1 16,2-1-6-16</inkml:trace>
  <inkml:trace contextRef="#ctx0" brushRef="#br0" timeOffset="38618.05">11610 4577 100 0,'6'32'35'15,"-12"-11"-5"1,-11-5-4-16,-11 4-57 0,-24-7-1 15,-5 3-4 1,-15-11-3-16</inkml:trace>
  <inkml:trace contextRef="#ctx0" brushRef="#br0" timeOffset="38758.05">10480 4746 87 0,'-104'3'34'16,"-15"-5"-4"-16,-8-2-6 15,3 6-38-15,-23-5-16 0,5 7-4 16,-5-5-1-1,21 5-4-15</inkml:trace>
  <inkml:trace contextRef="#ctx0" brushRef="#br0" timeOffset="38888.05">8661 4769 86 0,'-40'-10'35'0,"-1"-7"-4"0,8 0-9 16,7 0-50 0,-3-6-4-16,12 0-3 15,0-7-3 1</inkml:trace>
  <inkml:trace contextRef="#ctx0" brushRef="#br0" timeOffset="39768.05">7978 2195 74 0,'0'0'29'0,"-11"-13"1"16,11 13-3-1,0 0-12-15,-1 19-4 0,-1 2-3 16,9 12-4-16,-7 6 0 16,5 9-2-16,-5 5 1 15,2 5-3 1,-1-5 1-16,-1-2-3 0,-1-10 1 15,-2-12-2-15,7-4-7 0,-4-25-22 16,0 0 1 0,6-29-4-16,11 6-1 0</inkml:trace>
  <inkml:trace contextRef="#ctx0" brushRef="#br0" timeOffset="39968.05">8092 2201 74 0,'0'0'29'0,"0"0"2"15,13 9-4 1,-2 6-13-16,15 15-5 16,-1 4-5-16,7 6-1 15,-2 1 0-15,4 1-4 16,-4-5 1-16,-6-8-6 15,2 0-4-15,-12-20-21 16,6-3 0-16,-14-18 0 0,6 0-4 16</inkml:trace>
  <inkml:trace contextRef="#ctx0" brushRef="#br0" timeOffset="40118.05">8370 2227 91 0,'0'0'35'0,"-16"-6"-3"15,7 18-2 1,-13 6-22-16,7 12-4 0,-9 7-3 15,-1 5-11-15,7 24-20 0,-3-7-5 16,11 2-2 0,-1-9-8-16</inkml:trace>
  <inkml:trace contextRef="#ctx0" brushRef="#br0" timeOffset="44528.06">7918 7175 67 0,'1'-12'37'0,"3"23"-3"15,-8 4-1 1,6 22-23-16,-11 5-4 0,5 12 0 15,-7 2-2 1,6 4 0-16,-2-3-3 0,4-5 0 16,4-3-3-16,1-21-7 15,17-2-24-15,-6-18-1 16,11-5-3-16,-3-15-4 15</inkml:trace>
  <inkml:trace contextRef="#ctx0" brushRef="#br0" timeOffset="44848.06">8092 7247 74 0,'0'0'36'16,"-6"26"-3"-16,3-3-4 15,15 19-20-15,-4 0-4 16,11 10 0-1,6-1-3-15,7 0-3 0,4-3-4 16,-3-15-4 0,13 0-15-16,-13-22-8 0,5-6-3 15,-18-19-2 1,-1-8 1-16,-17-18 22 0,0-3 14 15,-8 2 2-15,-18-8 23 0,4 14 10 16,-14 7-2 0,3 19 1-16,-10 14-4 0,4 23-18 15,-6 13-24 1,-1 12-15-16,4 8-6 0,1 4-3 15,7 4-6 1</inkml:trace>
  <inkml:trace contextRef="#ctx0" brushRef="#br0" timeOffset="45488.06">8060 11944 78 0,'0'-21'37'16,"-3"-3"0"-16,4 11-2 15,-7-5-20-15,6 18-5 16,-6 11-4-16,1 15-1 0,-6 8-2 16,0 10 0-1,-1 6-3-15,3 3 1 0,2 4-4 16,6-9-1-1,13 4-9-15,-5-23-22 0,21-9-2 16,-2-19-2 0,4-10-2-16</inkml:trace>
  <inkml:trace contextRef="#ctx0" brushRef="#br0" timeOffset="45718.06">8227 11782 93 0,'0'0'39'16,"19"25"-4"-16,-18-2-1 0,6 20-24 15,-11 3-4 1,8 8-1-16,-4 1-2 0,5-3-2 16,0-2-6-16,-5-18-25 15,12 0-6-15,-5-19-2 16,4-5-3-16</inkml:trace>
  <inkml:trace contextRef="#ctx0" brushRef="#br0" timeOffset="46319.06">8108 11825 83 0,'-10'-6'36'16,"10"6"-1"-16,0 0-2 15,1 18-23-15,16 5-4 0,6-4-1 16,17 11-1 0,4 0-1-16,14 4-1 0,10 3-6 15,1-5-29 1,16-3-3-16,-7-13-4 0,-5-14-4 15</inkml:trace>
  <inkml:trace contextRef="#ctx0" brushRef="#br0" timeOffset="52539.07">17968 1964 63 0,'-13'-19'36'15,"13"19"0"-15,-15-19-5 0,18 31-11 16,-13 1-7-16,12 19-4 16,-5 6-3-16,3 14-3 15,-3 16 0-15,6 17-4 0,0 15 3 16,2 9-5-1,1 1 3-15,-4-2-2 0,2-4-2 16,-6-11-3 0,8-12-28-16,-16-31-1 0,-1-18-2 15,-12-33-2 1</inkml:trace>
  <inkml:trace contextRef="#ctx0" brushRef="#br0" timeOffset="52949.07">17399 2100 81 0,'-7'-79'39'15,"21"9"0"-15,9-11-3 16,27 3-25-16,-2 0-4 0,18 10-4 16,10 14 1-1,11 13-2-15,6 20 0 16,7 25-1-16,0 19-1 0,-4 22 1 15,-9 19-2-15,-14 15 4 16,-17 5-3-16,-18 4 0 16,-25-6 0-1,-26-8-1-15,-25-3 1 0,-20-3 0 16,-15-14 0-16,-15-9-3 15,-5-11 3-15,4-8-2 16,15-5 1 0,12-4-1-16,20-2 1 0,25-3-1 15,24 6 1-15,26 9 1 0,21 14-1 16,12 11 1-1,3 10 0-15,6 7 1 0,-1 0-1 16,-10 1 2 0,-10-5-3-16,-10-11 1 0,-5-3-15 15,-18-27-20 1,3-8-2-16,-8-24-4 0,2-1-1 15</inkml:trace>
  <inkml:trace contextRef="#ctx0" brushRef="#br0" timeOffset="53289.07">18464 2913 85 0,'0'0'39'15,"17"16"0"-15,-17-16-3 16,27-21-32-16,-3 3 0 16,8-5 1-16,1-16-2 15,9-7-1-15,3-6 0 0,1-3-2 16,-4-3 1-16,-5 1-1 15,-11 2 0 1,-13 5 2-16,-12 10-2 0,-15 9 1 16,-15 9-1-16,-12 9 1 15,-6 11-2-15,-9 11 0 16,-4 16 0-1,0 14-2-15,5 15 3 0,9 11-2 16,14 5 2 0,22 2-1-16,27-4 1 0,24-4 1 15,25-9-1-15,19-14 0 0,17-12-1 16,4-14-3-1,12-1-26-15,-24-21-5 0,-8 0-2 16,-26-21-5 0</inkml:trace>
  <inkml:trace contextRef="#ctx0" brushRef="#br0" timeOffset="53689.07">19136 2492 86 0,'22'-18'39'0,"4"-7"-3"15,22 11-1-15,0-1-31 16,10 9 0-16,0 1 0 15,8 10-2-15,-2 11-1 16,1 14 0-16,-4 14 0 16,-9 12 1-16,-10 4-2 15,-9 5 2-15,-10-2-2 16,-5-5 2-16,-11-8-2 0,-10-14 2 15,-11-19-2 1,-4-12 1-16,-12-16-1 0,-7-10 0 16,-11-9 0-1,-11-3 0-15,-7-3-1 0,-8 7 0 16,4 9 0-1,1 12 0-15,10 16 1 0,9 13 0 16,16 11-1 0,14 6 1-16,18 8 0 0,21 0 3 15,16-9-2-15,17-5 2 16,11-12-3-16,10-12-1 15,13-8-3-15,-1-25-29 0,20-5 0 16,-9-34-7 0,5-8 0-16</inkml:trace>
  <inkml:trace contextRef="#ctx0" brushRef="#br0" timeOffset="54410.07">20456 1966 102 0,'6'-13'38'15,"5"30"-1"-15,-20 9-4 16,2 26-26-16,-7 18 0 15,-4 25-5 1,-6 16 1-16,4 12-3 0,-3-2 2 16,8-7-3-16,5-13 1 15,6-9 1-15,7-21-1 16,10-24 0-1,5-28 0-15,3-19-1 0,-1-20 0 0,-8-15 0 16,-6-13-1-16,-11-9-2 16,-11-2 2-1,-10-2-1-15,-10 6 2 0,-8 8 0 16,-4 15 1-1,-1 13 0-15,-1 20 1 0,6 18 0 16,3 11 0 0,10 10 0-16,9 8 0 0,11 6 0 15,16-1-1-15,15-2 1 16,22-6 0-16,23-12 0 15,13-10-1-15,18-10 1 0,15-11 0 16,4-12-1 0,1-13 1-16,-3-9-1 0,-13-13 1 15,-15-6-1 1,-17-5 1-16,-16-1-1 0,-25-1 0 15,-18 4 0 1,-16 5 0-16,-16 6-1 0,-11 15 1 16,-10 9 0-16,-5 15-1 15,-1 13 1 1,5 22-1-16,7 15 0 0,8 13 0 0,11 8 1 15,16 7 0 1,12-1 2-16,16-4-1 16,12-10 2-16,12-17-2 15,13-19 0-15,6-17 0 16,7-14 0-16,-1-18 0 15,-2-14-3-15,0-15 2 16,-10-1-3-16,-11 4 4 0,-10 3-2 16,-10 13 1-16,-12 16 0 15,-7 17 0-15,-11 20-1 16,-6 18 1-1,-4 7 0-15,1 6-1 0,-3 1-1 16,5 1-3 0,-5-19-29-16,18 3-1 0,-7-34-5 15,28 17-1 1</inkml:trace>
  <inkml:trace contextRef="#ctx0" brushRef="#br0" timeOffset="54840.07">22263 3457 88 0,'36'-8'40'0,"-19"-5"-5"0,-7 18 2 16,-37-4-29-1,-17 17 0-15,-50-4-2 0,-36 5-2 16,-45 1-1-1,-48-1 0-15,-53-3-1 0,-51-4-2 16,-45-6 0 0,-34-2 0-16,-23-4-1 0,-11 0-1 15,12 1-1 1,15-1-4-16,44 10-29 0,40-11-2 15,66 2-2-15,55-9-7 16</inkml:trace>
  <inkml:trace contextRef="#ctx0" brushRef="#br0" timeOffset="56340.07">16185 4421 63 0,'0'0'38'0,"0"0"-2"16,8 10-2-16,-3 17-23 15,-8 8-5-15,4 18 0 0,-7 11-2 16,4 15-2-16,-4 8-1 16,1 5 0-1,1-2-1-15,0-1-1 0,2-12 0 16,2-11-1-16,6-11-5 15,-8-25-29-15,12-13 1 16,-10-17-5 0,13-24-2-16</inkml:trace>
  <inkml:trace contextRef="#ctx0" brushRef="#br0" timeOffset="56840.08">15801 4542 43 0,'-10'-18'41'0,"-9"-7"-5"0,16 10 1 16,-10-13-15-16,16 14-14 15,-1-6 0-15,14 5-4 16,10-3 0-16,15 3-1 0,13 1 0 15,12 2-1 1,9 0 0-16,6 6-1 16,3 3 1-1,4 6-1-15,-7 3 0 0,-8 8-1 0,-10 3 0 16,-11 4 0-1,-14 2-1-15,-16 2 1 16,-16 2 0-16,-20 0 0 0,-16 1-1 16,-11 1 2-16,-15 2-1 15,-9 3-2-15,-1 3 2 16,1 0-2-1,6 0 2-15,11 3-1 0,19-3 0 16,11 1-1-16,23-6 2 16,21-1 0-16,13-2 0 15,14 2 0 1,12-1 1-16,3-2 0 0,5-1-1 15,-6-5 1-15,-8-1 0 0,-11-3-1 16,-11-4-1 0,-16-11-3-16,-7 1-30 0,-23-18-3 15,-1-5-3 1,-17-10-3-16</inkml:trace>
  <inkml:trace contextRef="#ctx0" brushRef="#br0" timeOffset="57490.08">17345 4696 18 0,'0'0'36'0,"0"0"2"16,16-5-5-16,-18-9-8 16,14 8-5-16,-17-17-7 15,11 8-2-15,-14-9-5 16,4 2-1-16,-10-2-2 15,-4 2 0-15,-9 0-1 16,-2 6 0-16,-7 5 0 16,-4 7-2-16,0 8 0 0,-2 10 1 15,-2 8-1 1,4 11-1-16,2 8 1 0,2 7-1 15,6 8 0 1,4 5 0-16,7 3 1 0,12 0-1 16,12-2 0-16,18-3 2 15,16-9 0-15,16-2 0 16,15-12 0-1,14-5 0-15,8-12 0 0,4-5 0 16,-3-8 0-16,-9-4-1 0,-14-5 0 16,-12-3 0-1,-16-1-1-15,-17-3-2 0,-14 9-5 16,-23-8-29-1,0 8-2-15,-16-5-5 0,-6 1-3 16</inkml:trace>
  <inkml:trace contextRef="#ctx0" brushRef="#br0" timeOffset="57990.08">17761 4872 73 0,'21'3'41'0,"9"3"-2"16,6-14-4-16,18 13-24 0,4-8-5 15,8 5-2 1,-2-2-2-16,-2 1-2 15,-5 3-3-15,-20-8-24 0,-4 11-9 0,-33-7-4 16,0 0-3 0,-12-8-4-16</inkml:trace>
  <inkml:trace contextRef="#ctx0" brushRef="#br0" timeOffset="58240.08">18612 4516 78 0,'0'0'40'16,"-2"33"-3"-16,6 10-3 15,-10 9-25-15,7 16-3 16,-2 6-2-1,4 7-1-15,1 1-1 0,3-5-2 16,1-5-2-16,-1-14-1 0,8-5-7 16,-5-24-27-1,13-11-1-15,-5-21-4 0,12-9-2 16</inkml:trace>
  <inkml:trace contextRef="#ctx0" brushRef="#br0" timeOffset="58550.08">19126 4918 72 0,'0'0'40'16,"-17"14"-2"-16,-6-3-5 16,5 19-24-16,-9 0-5 0,2 9-1 15,4 1-1 1,9 2-1-16,13-4-1 15,15-5 1 1,14-9-1-16,16-12 1 0,9-9 0 16,6-13 1-16,-1-12 0 15,-7-10-1-15,-11-10 1 16,-14-3 0-16,-21-3-1 0,-16 1-2 15,-14 5-1 1,-11 3-6-16,4 20-29 0,-14 1 1 16,14 15-7-1,-2 1-2-15</inkml:trace>
  <inkml:trace contextRef="#ctx0" brushRef="#br0" timeOffset="58900.08">19897 5027 59 0,'17'-11'41'0,"3"4"-3"0,-16-14-1 15,7 7-25-15,-22-12-3 16,3 3-4 0,-14 1-2-16,-2 4-1 0,-6 10-1 15,-5 9-1 1,-5 12 0-16,0 13 0 0,1 13-1 15,2 9 1 1,10 8 0-16,9 2 0 0,13-1 0 16,17-4 1-16,21-10-1 0,16-10 1 15,16-13-2 1,9-16 0-16,10-7-4 0,-8-22-28 15,8-4-1 1,-15-20-5-16,-3-1-2 0</inkml:trace>
  <inkml:trace contextRef="#ctx0" brushRef="#br0" timeOffset="59110.08">20324 4577 53 0,'-3'-16'40'16,"-9"12"-2"-16,13 27-3 15,-9 9-14-15,9 26-12 0,-10 11-3 16,2 16-2-1,-7 4 0-15,2 5-1 16,-4-9-2 0,2-10 0-16,3-12-3 0,0-17 0 15,13-15-6-15,-2-31-29 16,15-4 1-16,0-32-6 15,16-13-2-15</inkml:trace>
  <inkml:trace contextRef="#ctx0" brushRef="#br0" timeOffset="60090.08">20644 4775 45 0,'0'0'43'16,"7"22"-5"-16,-28-10-3 16,-1 12-10-16,-18-3-18 0,-1 10-2 15,-7 0-2 1,5 5-1-16,2 1-1 0,13-2 0 15,16-2-1 1,14-3 0-16,21-3 1 0,15-8-1 16,13-3 0-1,7-8 1-15,7-3-1 0,1-7 1 16,-3-7-1-1,-7-7 0-15,-9-8 1 16,-10-6-1-16,-11-6 0 0,-9-5 0 16,-7 1 1-16,-8 3-2 15,-3 3 1-15,-2 8 0 16,1 14 0-16,2 12 0 15,0 18 0-15,4 12 0 0,1 10-1 16,6 6 2 0,0 1-1-16,1 0 1 15,7-4-1 1,6-8 1-16,4-12-1 0,9-14 1 0,4-9-1 15,4-9 0-15,-2-9 0 16,1-5 0 0,-5-7 0-16,-6-5-1 0,-10 0 1 15,-9 0-1-15,-7 1 1 16,-7 5 0-16,-1 4 0 15,-4 4-1 1,4 21 1-16,0 0-1 0,-12 12 1 16,10 19 0-16,2 12-1 0,2 4 1 15,0 4 0 1,3 4 1-16,2-7-1 0,1-5 1 15,4-15 0 1,3-11 0-16,4-13 0 0,5-9-1 16,4-11 1-1,6-6-1-15,2-9 1 0,2-1-1 16,-1-5-1-1,-2 4 1-15,-6 4 0 0,-3 3-1 16,-7 11 1-16,-5 10-1 16,-3 12 0-16,-3 7 0 15,2 9 0-15,2 4 1 0,7 3-1 16,9 2 1-1,11-3 0-15,9-6 0 16,12-7 0-16,12-8 0 16,7-6 1-16,4-10-1 15,-1-8 0-15,-8-6 0 16,-11-6 1-16,-12-3-1 15,-18-3 0-15,-22-2 0 0,-17 4 0 16,-18 5-1-16,-13 7 1 16,-12 7 0-16,-8 10-1 15,-3 13 1 1,4 11-1-16,7 15 0 0,12 6 1 15,19 12-1 1,16 10 1-16,16 8 1 0,15 9 0 16,8 4 0-16,4 2 1 0,-1 0-1 15,-13-2 1 1,-13-9 0-16,-15-10-1 0,-19-16-2 15,-13-12-3 1,-28-25-28-16,-1-10-5 16,-12-28-1-16,4-11-5 15</inkml:trace>
  <inkml:trace contextRef="#ctx0" brushRef="#br0" timeOffset="60360.08">21078 4175 73 0,'-6'-14'38'16,"6"14"-4"-16,0 0-3 0,8 26-27 15,-10-4-3-15,-11 4-28 0,2-2-5 16,-9-10-6 0,-4-13-6-16</inkml:trace>
  <inkml:trace contextRef="#ctx0" brushRef="#br0" timeOffset="81643.11">18704 6318 30 0,'1'-17'36'0,"-1"17"-2"16,2-11 0-1,3 22-19-15,-10 5-6 0,11 19-1 16,-12 6-1 0,11 16-1-16,-11 8-1 0,10 11 0 15,-8 8-1 1,5 4-1-16,-1-2 1 0,4 1-2 15,-2-11 0-15,4-6 0 16,0-10-1-16,0-9 0 16,2-13-2-16,1-15-4 0,8-3-27 15,-17-20-4 1,25-11-3-16,-17-14-3 15</inkml:trace>
  <inkml:trace contextRef="#ctx0" brushRef="#br0" timeOffset="81923.11">19015 6366 54 0,'0'0'39'0,"13"19"-2"16,4 16-4-16,-1 8-23 0,14 24-2 16,1 9-2-1,12 13 1-15,4 5-3 0,8 5 0 16,-1-5-1-1,4-5-1-15,-3-10-1 0,-4-8-1 16,-2-15-1 0,-9-18-5-16,2-7-30 0,-18-27 1 15,-1-11-6 1,-13-24-1-16</inkml:trace>
  <inkml:trace contextRef="#ctx0" brushRef="#br0" timeOffset="82193.11">19585 6357 74 0,'-3'-18'39'0,"3"18"-3"16,-13 4-5-16,1 23-25 0,-11 12-1 15,-2 15 0 1,-11 12-2-16,-3 18 1 0,-7 8-2 15,0 9 1 1,0 3-1-16,3-1 0 0,4-7-1 16,6-10-2-1,12-6-5-15,2-22-30 0,21-11-2 16,-1-25-3-1,11-17-6-15</inkml:trace>
  <inkml:trace contextRef="#ctx0" brushRef="#br0" timeOffset="84724.11">19622 6595 13 0,'16'-7'33'0,"4"3"2"0,-5-9-2 16,9 9-12-1,-22-17-4-15,12 10-5 0,-15-12-2 16,2 5-3-16,-13-8-2 0,-2 4-2 16,-7-2 1-1,-4 2-2-15,-6 1 0 16,-5 6 0-16,-3 1-1 15,-2 9 0-15,-3 3-1 16,0 8 0-16,1 6 0 16,2 8 0-16,4 8 0 15,3 6 0-15,6 6 0 16,5 1 0-16,8 3-1 15,7-2 2-15,8 0-1 0,6-6 0 16,7-6 0 0,10-3 0-16,6-5 1 0,7-3-1 15,6-1 1 1,4 0-1-16,5 1 0 0,1 5 0 15,2 3 0 1,-3 2 1-16,-4 5 0 0,-2 6-1 16,-7 5 1-16,-9 5-1 0,-8 3 1 15,-12-1-1 1,-10 0 1-16,-7 0 0 0,-16-6-1 15,-8-9 0 1,-12-9 0-16,-4-9 1 0,-3-8 0 16,-2-9-1-1,-1-7 1-15,2-7-1 0,7-5 0 16,3-3 0-1,8-1 0-15,4-3 0 16,4 4 0-16,5-1 0 0,3 4 0 16,4 4 0-16,1 1 0 15,13 12 0-15,-15-11 0 16,15 11 0-1,0 0 0-15,0 0-1 0,0 0 1 0,1 12 0 16,-1-12 0 0,20 22 0-16,-4-6 0 15,4 2 0-15,7 1 0 16,5 2 1-16,6 0-1 0,4-2 0 15,6-2 0-15,1-4 1 16,4-2-1 0,1-6 1-16,-6-5 0 0,-1-6-1 15,-5-9 1-15,-6-5 0 16,-7-11 0-16,-7-7-1 15,-10-5 1 1,-6-4 0-16,-8-2-2 0,-8 0 1 16,-11 0-1-16,-8 3 1 15,-9 7-1-15,-8 7 0 16,-5 6-1-16,-6 4 2 0,0 4 0 15,-3 2-1 1,7 4 1-16,3-2 1 0,7 0-1 16,5-3 0-1,6-3 0-15,6-3 0 0,4-3 0 16,2-6 0-1,6-3 0-15,1-3 0 0,5-1 0 16,4 0 0 0,7 0 0-16,5 2-1 0,9 6 1 15,8 2 0-15,6 3 0 0,6 6-1 16,5 6 1-1,3 4 0-15,1 6 0 16,1 5-1-16,-3 7 1 16,2 5-1-16,-4 4 1 0,-5 5 0 15,-2 1-1 1,-6 0 1-16,-3-1-1 15,-7-4 1-15,-5-4-1 0,-14-14 1 16,14 12 1-16,-14-12-1 16,-8-16 0-16,0 0 0 15,-5-4 1 1,-4-5-1-16,-5 1 0 0,-2-1 0 15,-3 3 0-15,-3 5 0 16,-3 6 0-16,-3 6 0 16,-5 7 0-1,0 5 0-15,-4 8-1 0,0 6 1 16,1 5 0-16,2 4 0 0,4 5-1 15,5 4 1 1,10 2 0-16,6 0 0 0,10 0-1 16,11 0 1-1,11-4 0-15,10-3 0 0,6-5 0 16,10-2 0-1,6-5 0-15,5 2 0 0,4-2 0 16,1-1 2 0,0 0-1-16,-2 3 0 0,-4 1 0 15,-1 5-1-15,-4 6 1 16,-6-1-1-1,-7 7 1-15,-8 6-2 0,-10 0 0 0,-10 1 1 16,-9-2 0 0,-13-3 0-16,-12-8 0 15,-13-3 1-15,-8-11 0 16,-8-8-1-16,-4-8 1 15,1-5 0-15,-1-5-1 0,6-6-1 16,13 3-3 0,-3-11-29-16,23 8-4 0,0-11-2 15,12 5-5 1</inkml:trace>
  <inkml:trace contextRef="#ctx0" brushRef="#br0" timeOffset="85704.12">18761 6386 19 0,'-4'-20'35'0,"1"6"-1"0,-4-2 0 16,7 16-17-16,-15-22-2 16,15 22-5-16,-12-12-1 15,12 12-3 1,-15 1-2-16,10 12 1 0,-3 6-1 15,6 18-1-15,-3 13-1 0,4 14 0 16,1 13 0 0,3 13-1-16,2 6 1 0,3 4 0 15,2-3-1 1,-1-5 0-16,3-11 0 0,2-12 0 15,0-12 0 1,-1-14 0-16,-3-16-1 0,1-14 1 16,-11-13-1-1,15-20 1-15,-15-11 0 0,-3-13 0 16,-7-13-2-16,0-13 1 15,-5-9-1-15,-3-9 0 16,-3-6 0-16,0-1 0 0,0 2-1 16,2 7 1-1,5 15 1-15,1 7-1 16,5 15 1-16,1 14 0 15,4 19 0-15,3 16-1 0,0 11 1 16,0 19-1 0,0 16 0-16,0 17 1 15,0 14 0-15,0 14 0 0,0 8 1 16,1 9 0-16,-2 1 0 15,1-6-1-15,0-13 1 16,0-13 0 0,3-14 0-16,0-20 0 0,1-19 0 15,-4-24-1-15,8-18 1 16,-6-19-1-16,-2-14-1 15,-3-18 2-15,-6-9-2 0,-2-12 1 16,-5-8-1 0,-1-3 0-16,-1 2 0 0,5 6 0 15,4 9 1 1,4 14-2-16,4 13 2 0,5 10-1 15,3 18 1 1,2 14 0-16,2 10-1 0,-11 5 1 16,16 25-1-1,-11 9 1-15,-2 17 0 0,-3 13 0 16,-2 20 0-16,-3 12 1 0,-4 11 0 15,2 7 0 1,-1-1 0-16,3-8 0 16,1-12 0-16,7-12 0 15,1-20-1-15,3-15-2 0,11-14-4 16,-18-32-26-1,38 7-4-15,-20-33-4 16,11-5-4-16</inkml:trace>
  <inkml:trace contextRef="#ctx0" brushRef="#br0" timeOffset="86444.12">19687 6614 9 0,'0'0'32'0,"-19"-22"4"16,12 11-4-1,-9-13-8-15,10 7-7 16,-17-13-6-16,7 5-4 15,-8-6 1-15,1 5-4 0,-5 1-1 16,0 7 0 0,-4 4-1-16,-4 8-1 15,-4 10-1-15,-2 9 2 0,-3 9-2 16,-2 8 0-16,3 7-2 15,0 5 4-15,4 2-4 16,10 2 2 0,7-1 0-16,11-4 0 0,11-3 0 15,10-5 0 1,10-5 0-16,8-4 2 0,7-5-2 15,6-3 1-15,5-3-1 0,1-1 0 16,1 1 0 0,1 5 0-16,1 4 2 0,0 5-2 15,0 6 1 1,-6 9-1-16,-4 5 1 0,-5 10-1 15,-6 5 1 1,-8-1-1-16,-9-2 0 0,-10-3 0 16,-13-8 1-1,-7-9 0-15,-13-11 0 0,-9-10 0 16,-10-13 0-16,-3-6 0 15,-1-9 0-15,1-3 0 16,6 0-2-16,6-4-4 16,20 9-28-16,1-5-1 15,21 13-5-15,-6-18-4 16</inkml:trace>
  <inkml:trace contextRef="#ctx0" brushRef="#br0" timeOffset="87804.12">20985 6625 67 0,'-2'-37'37'0,"4"11"-2"16,-4-2-6 0,2 28-18-16,0 0-5 0,7 11-2 15,-8 14 0-15,-2 14-2 0,0 11-1 16,-2 13 0-1,2 12 2-15,-1 12-1 0,2 3-1 16,2 5 0 0,3-5 0-16,2-5-1 0,3-9-1 15,0-17-3 1,4-7-11-16,-11-30-20 0,-1-22-3 15,0 0-1-15,-20-36-4 0</inkml:trace>
  <inkml:trace contextRef="#ctx0" brushRef="#br0" timeOffset="87984.12">20666 6928 59 0,'39'-6'40'0,"10"-1"-5"15,19 8-1-15,2-8-19 16,13 9-11-16,-3 0-2 0,-1 0-3 15,-4 9-6 1,-21-6-25-16,-2 6-2 0,-20-4-3 16,-8 7-3-1</inkml:trace>
  <inkml:trace contextRef="#ctx0" brushRef="#br0" timeOffset="88454.12">21492 7198 21 0,'27'7'37'0,"-2"-14"0"16,1-2-2-1,-9-16-14-15,7 7-6 0,-21-17-5 16,5 8-3 0,-12-11-4-16,-3 5 0 0,-11 3-1 15,-4 4-2 1,-4 8-2-16,-5 10 2 15,1 10-1-15,-2 10 0 0,0 14 2 16,2 9 0-16,3 9 1 16,3 3-2-16,8 2 2 15,9-2-1 1,8-5 2-16,12-4-1 0,8-14-1 15,12-7 1-15,6-13 0 16,5-7-1-16,0-10 1 16,2-6-1-1,-9-3-1-15,-2-1 1 0,-5 2-1 16,-9 4 0-16,-5 4-1 0,-16 13 0 15,18-3 1 1,-18 3-1-16,8 23 0 0,-6 1 1 16,5-1-1-1,0 0 1-15,4 0-1 0,4-6-1 16,8-6-2-1,-1-16-4-15,17-1-5 0,-11-26-22 16,16-4-1 0,-6-20-2-16,5-8-1 0</inkml:trace>
  <inkml:trace contextRef="#ctx0" brushRef="#br0" timeOffset="88835.12">22133 6619 64 0,'-8'-41'35'16,"2"20"0"0,-10 14-3-16,12 24-21 15,-20 13-5-15,8 21-1 16,-3 16 1-16,7 15-3 0,1 9 1 15,6 6-2-15,3-5 0 16,4-8 0 0,6-11 0-16,4-11-1 0,2-20 0 15,0-21 0-15,2-20-1 16,0-16 1-16,1-18-1 15,3-12-1 1,1-6-1-16,4-5 0 0,3 5-1 16,0 7 1-16,4 13-1 15,3 12 2-15,2 19 0 16,-3 17 0-16,-4 13 3 0,-5 10-2 15,-10 5 2 1,-11 4 0-16,-17-3 1 0,-15-3 0 16,-18-10-2-1,-7-9 1-15,-4-15-1 0,1-14-2 16,7-12-2-1,7-21-9-15,22-2-24 0,10-21 0 16,29 1-4 0,7-13-4-16</inkml:trace>
  <inkml:trace contextRef="#ctx0" brushRef="#br0" timeOffset="89255.12">22634 6625 47 0,'27'-7'36'0,"-3"8"-2"0,-11 2-4 15,5 19-21 1,-16 2-1-16,8 18 1 15,-11 7-3-15,6 14-1 16,-3 5-1-16,9 8 1 0,2-3-2 16,12-2 0-16,9-7 0 15,12-7 0 1,12-17-2-16,15-12 2 0,2-17-1 15,5-10 0-15,-2-13-1 16,-6-10 0-16,-10-8 0 16,-11-3-1-1,-16-3 0-15,-14 1 0 0,-15 7-1 16,-13 2 0-1,-13 10 0-15,-12 7 0 0,-7 10 0 16,-10 12 0-16,2 10-1 0,4 10 1 16,10 8 1-1,18 5-1-15,21 0 1 0,23 1 1 16,29-7 0-1,18-3 0-15,16-8-1 0,11-7 1 16,0-6-3 0,-11-10-20-16,-4 7-13 0,-22-9-5 15,-19-2-5 1,-22-7-3-16</inkml:trace>
  <inkml:trace contextRef="#ctx0" brushRef="#br0" timeOffset="91776.12">20232 8482 50 0,'6'-13'41'0,"-6"13"-3"15,0-21-2 1,0 21-24-16,-6-29-3 0,0 16-3 16,-12-5-1-16,3 4-2 15,-8 1-1-15,-3 4 0 16,-6 6-1-1,-1 5-1-15,-4 9 1 0,-3 9-1 16,0 9 1-16,-1 7-1 16,-1 6 1-16,3 5-1 15,5 2 0-15,3-2 0 0,8-1 1 16,9-10-1-1,10-5-1-15,12-8 1 0,12-12 0 16,11-7 0 0,8-8 0-16,11-5 0 0,5-2-1 15,6 0 1 1,3 3 0-16,1 5-1 0,-3 9 1 15,-5 10 0-15,-6 9 0 16,-8 12 0-16,-13 4 0 16,-9 6 1-16,-16 0 0 0,-13-3 1 15,-19-2-2 1,-14-9 2-16,-14-6-1 15,-5-8 0-15,-2-11 0 16,2-5-1-16,6-9 0 16,10-3 0-16,14-4-2 15,13-5-1-15,21 6-4 16,-3-6-30-16,21 8-1 0,-1-7-5 15,14 6-2 1</inkml:trace>
  <inkml:trace contextRef="#ctx0" brushRef="#br0" timeOffset="111789.15">20993 8853 58 0,'-9'12'37'16,"9"-12"-1"-16,0 0-11 0,0 0-15 15,29-3 1 1,-3-7-3-16,22 10 1 0,11-6-4 15,18 6 0-15,9 0-1 16,11 5-1-16,1 0-1 16,-7 2-1-16,-9 4-3 15,-19-5-3-15,-16 8-29 16,-36-12-4-16,-11-2-3 15,-35 0-3-15</inkml:trace>
  <inkml:trace contextRef="#ctx0" brushRef="#br0" timeOffset="112059.15">20911 9067 43 0,'17'12'42'0,"8"-9"-3"0,29 3-1 15,5-10-19-15,23 10-9 0,-3-7-3 16,7 2-2-1,-8-2-3-15,-7-2-3 0,-10 3-7 32,-23-8-28-32,-6 1-1 0,-23-11-5 0,-4 0-2 15</inkml:trace>
  <inkml:trace contextRef="#ctx0" brushRef="#br0" timeOffset="112339.15">21493 8581 58 0,'0'0'37'0,"22"2"1"16,9 12-4-16,2 4-26 16,19 13-2-16,3 1 0 15,13 14 2-15,-5 0-3 0,2 8-1 16,-16 1-1-16,-14 2 0 15,-21-4 0 1,-21-2-1-16,-18-1-2 0,-20-5-1 16,-8 1-3-1,-14-12-32-15,15 1-1 0,1-13-3 16,19-4-3-1</inkml:trace>
  <inkml:trace contextRef="#ctx0" brushRef="#br0" timeOffset="112709.15">22460 8698 76 0,'0'0'42'0,"-6"28"-3"16,13 13-2-16,-9 7-33 16,4 12 1-16,-5 2-1 0,4 5 0 15,-2-6-3 1,0-11 1-16,-2-11-1 15,2-14 1-15,1-25 0 16,0 0-1-16,4-16 0 0,3-15-1 16,6-15 1-1,1-4-1-15,9-8 1 16,4 1-2-16,7 3 1 0,3 8-1 15,5 12 0-15,-2 10-2 16,3 20-3-16,-10 1-9 16,7 21-23-1,-15-7 0-15,5 10-4 0,-11-9-3 16</inkml:trace>
  <inkml:trace contextRef="#ctx0" brushRef="#br0" timeOffset="112989.15">23060 8817 62 0,'23'-5'38'0,"1"4"-2"0,-8 0-1 16,0 9-29-1,-16-8-1-15,1 28 0 0,-13-10 0 16,-4 9-2 0,-7 0 0-16,2 5-1 0,0 1 0 15,8 2 0 1,11-2-1-16,13-3 0 0,18-9 0 15,11-2 1-15,8-10 1 16,4-4-1-16,0-11 1 16,-3-6 0-16,-15-13-1 15,-13-7 0-15,-19-9 0 16,-16 2-3-16,-10 1-1 15,-15-2-5-15,5 16-30 16,-11-4-3-16,12 17-3 16,1 1-3-16</inkml:trace>
  <inkml:trace contextRef="#ctx0" brushRef="#br0" timeOffset="113469.15">23559 8846 78 0,'0'0'39'0,"0"0"-2"0,1 16-4 16,-7-3-25 0,7 14-3-16,-3 1-2 0,3 6 0 15,1-2-1-15,5-2 0 0,7-5-1 16,9-7 0-1,7-6 0-15,9-9 1 16,3-6-1-16,3-6 0 16,0-7 0-16,0-1 0 0,-6-5 0 15,-6 2 0 1,-11-1 0-16,-3 5-1 15,-10 3 1-15,-9 13-2 0,0 0 1 16,-3 12 0 0,-1 11-1-16,1 3 2 0,4 5-2 15,5-1 2 1,8 0-1-16,7-8 0 0,12-10 1 15,10-12-1-15,6-14 2 16,5-9-1-16,0-15 0 16,-2-9 0-1,-6-6 1-15,-9-5-1 0,-11 0 1 16,-14 0-1-16,-13 6-1 0,-11 8-1 15,-9 14-2 1,-13 8-6-16,11 21-28 0,-14 0-2 16,16 16-4-1,2-1-2-15</inkml:trace>
  <inkml:trace contextRef="#ctx0" brushRef="#br0" timeOffset="113789.16">24833 8668 40 0,'-8'-28'40'0,"-6"7"-3"0,-16-1-2 16,3 14-13 0,-14-5-14-16,10 16-2 15,-5 6-2-15,9 10-3 16,12 9 0-16,13 6-1 0,16 5 0 15,16 4 2-15,15 3-1 16,11 3 2 0,5-2-1-16,3 1 1 15,-10-3 0-15,-5 1 1 0,-23-5-1 16,-16-6 0-16,-24-7-1 15,-17-4 0 1,-20-8-2-16,-11-10-6 0,4 0-30 16,-5-15-4-16,16-5-1 15,7-11-8-15</inkml:trace>
  <inkml:trace contextRef="#ctx0" brushRef="#br0" timeOffset="115010.16">22788 9921 76 0,'0'0'38'15,"0"0"-1"1,0 0-3-16,-24 22-26 0,-4 2-3 15,0 9-2 1,-9 6 0-16,3 9-1 0,3 4 0 16,10 1 0-16,16-1 0 0,22-6 0 15,19-7 0 1,16-8 1-16,11-11-1 15,6-10 1-15,-3-15 0 16,-10-9-1-16,-17-13 0 0,-23-9-1 16,-26-4 0-1,-21-9 0-15,-16-1-1 16,-12 0 0-16,-3 8-2 15,-1 2-1-15,11 12-6 0,1 1-27 16,32 14-2-16,19 13-4 16,15-8 0-1</inkml:trace>
  <inkml:trace contextRef="#ctx0" brushRef="#br0" timeOffset="115360.16">23034 10019 81 0,'0'0'41'0,"2"11"-4"0,4 10 1 15,-10 4-30-15,9 7-2 0,-2 2 0 16,5 3-2 0,-3-4-1-16,1-5 0 0,-3-10-1 15,-3-18-1 1,13 6 1-16,-1-18-1 0,1-11-1 15,5-13 0 1,7-2 0-16,0-2-1 0,6 2 0 16,4 8 0-16,2 14 0 15,1 13 1-15,-1 15-1 16,-4 17 1-16,-5 9 0 0,-3 7 0 15,-7 3 0 1,-5-4-1-16,-6-7 0 16,-4-11-3-16,4-4-15 15,-7-22-19-15,15-17-1 0,-3-16-3 16,13-11-3-1</inkml:trace>
  <inkml:trace contextRef="#ctx0" brushRef="#br0" timeOffset="115570.16">23713 9731 91 0,'5'31'40'16,"-7"3"-3"-16,10 16-1 15,-2-1-29 1,4 10-1-16,-4-2-3 0,0-3-4 15,4-5-2-15,-8-16-7 0,10-4-26 16,-12-29-1 0,20 13-5-16,-12-24-2 0</inkml:trace>
  <inkml:trace contextRef="#ctx0" brushRef="#br0" timeOffset="115971.16">23996 9972 93 0,'19'11'38'16,"-11"5"-3"-1,7 16-6-15,-10 2-24 16,2 8-2-16,-3 3 0 15,2 3-1-15,0-7-1 0,4-8 0 16,4-13 0-16,10-6 0 16,5-14-1-1,9-11 1-15,5-9 0 0,2-4 0 16,3-1-1-1,-5-1 0-15,-2 6 0 0,-2 5 0 16,-6 15 1 0,-6 15-1-16,-12 15 1 0,-6 17 1 15,-7 12-2-15,-11 9 2 16,-8 6-1-16,-13 1 1 15,-9-4-2-15,-6-4-2 0,2-4-7 16,-7-20-28 0,17-11-2-16,5-19-4 0,28-13-1 15</inkml:trace>
  <inkml:trace contextRef="#ctx0" brushRef="#br0" timeOffset="116511.16">25491 9829 77 0,'12'68'41'16,"-11"3"-3"-16,5 11-1 15,-11-3-31-15,3 4 0 16,-7-13-1 0,2-7-1-16,-5-19-1 0,6-14 0 15,6-30-1-15,0 0 0 16,2-15 0-16,11-14-1 15,4-10 1-15,4-3-2 0,5 2-1 16,1 5 1 0,3 8-1-16,5 7 1 0,-1 9 0 15,-1 8 0 1,-2 9 0-16,-1 9 0 0,-6 2 0 15,-1 2 0 1,-5 1 0-16,-5 1 0 0,-4-5 1 16,-2 2-1-1,-3-4 0-15,-1-2 0 0,0-1 0 16,-3-11-1-16,5 19-1 0,-5-19-1 15,18 19-5 1,-18-19-26-16,18 4-3 16,-18-4-4-16,30-18-2 15</inkml:trace>
  <inkml:trace contextRef="#ctx0" brushRef="#br0" timeOffset="116821.16">26010 10192 73 0,'-12'-3'39'15,"12"3"-2"-15,0 0-2 0,-8 14-26 16,8-14-2-1,12 8-1-15,4-8-1 0,9-1-1 16,4-6-1-16,5-3 0 16,-1 0-1-16,-2-4-2 15,-4 0 0 1,-11-2 0-16,-10 0-2 0,-11 3 1 15,-8 2-1-15,-8 2 0 0,-3 6 1 16,-6 3 1 0,0 7-1-16,2 7 1 15,6 7 1-15,11 7 0 16,12 4 0-16,14 4 0 0,12-2 0 15,13 1-2 1,15-4-1-16,3-10-4 0,13 1-28 16,-14-14-3-1,-1-4-2-15,-15-12-4 0</inkml:trace>
  <inkml:trace contextRef="#ctx0" brushRef="#br0" timeOffset="117871.16">26577 9740 54 0,'15'2'41'0,"-9"9"-2"15,4 18-2-15,-8 4-22 0,6 20-6 16,-10 4-1-1,7 12-3-15,-3 3 0 0,3 4-3 16,0-10 0 0,0-5-1-16,2-9-2 15,1-17-1-15,7-11-4 16,-4-25-14-16,14-6-16 0,-7-23-3 15,14-9-3-15,-4-22-3 16</inkml:trace>
  <inkml:trace contextRef="#ctx0" brushRef="#br0" timeOffset="118222.16">27144 9668 45 0,'30'-5'40'16,"-5"15"-3"-16,4 19-2 16,-10 2-12-16,2 25-16 15,-9 5 1-15,4 8-2 0,-7-5-1 16,1 0-1-1,-8-11-1-15,-1-8-2 16,-2-8 1-16,1-13-2 0,0-24 0 16,0 0 0-16,-13-7 0 15,2-16-1-15,-3-1 0 16,-8-3 0-1,-6 3-1-15,-7 5 0 0,-5 9 1 16,-3 12 0-16,0 9 0 16,1 8 1-16,4 9 1 15,9 7 0 1,14 4 1-16,15-1-1 0,15-1 0 15,15-3 0-15,10-5-2 0,3-7-3 16,17-2-28 0,-15-16-5-16,3-4-2 0,-18-13-4 15</inkml:trace>
  <inkml:trace contextRef="#ctx0" brushRef="#br0" timeOffset="119052.16">28740 10043 72 0,'17'-22'39'16,"3"-2"-2"-1,-13-12-2-15,0-2-24 0,-21-9-3 16,-1 8-2 0,-16-4-2-16,-4 7-2 0,-8 6-1 15,-3 15 0 1,-1 15-1-16,4 17 0 0,3 14 0 15,7 17 0-15,8 10 1 0,6 6 0 16,11 7 0 0,7-4-1-16,6-2 1 0,4-8-1 15,4-8-3 1,-5-17-3-16,10-4-29 0,-18-28-3 15,0 0-1 1,-20-7-4-16</inkml:trace>
  <inkml:trace contextRef="#ctx0" brushRef="#br0" timeOffset="119412.16">28242 10112 78 0,'38'10'37'16,"13"1"0"-16,17 2-3 16,2-4-29-1,8 0-1-15,-9-4 0 0,-3-3-1 16,-12-8 0-16,-12 1-1 15,-16-6 1-15,-6 1-2 16,-20 10 0-16,12-15 0 0,-12 15-1 16,0 0 1-1,-4 26-2-15,2-4 1 0,2 6 0 16,0 3 0-1,2 0 1-15,4 3 1 0,6-10-1 16,7-7 1 0,4-11 0-16,8-10 1 0,-3-9 0 15,0-6-1 1,-3-6 0-16,-7-1 0 0,-5-2-1 15,-8 2 0-15,-7 4-1 0,-11 6-2 16,-1 8-2 0,-9 1-5-16,23 7-27 15,-30 6-2-15,30-6-3 16,-13 12-1-16</inkml:trace>
  <inkml:trace contextRef="#ctx0" brushRef="#br0" timeOffset="119672.16">29086 10114 85 0,'14'-15'38'0,"0"8"-3"16,-8-4-1-16,5 12-25 15,-11-1-3 1,0 0-2-16,-1 19-1 0,-1-6 0 16,-3-3 0-16,3 2-1 15,2-12 0-15,-5 18-1 16,5-18 0-1,19 9-1-15,6-8 1 0,5-1-1 16,10-1 1-16,7 0 1 0,4 0-1 16,0-2 0-1,-6 2-1-15,-7-1-2 0,-5 7-7 16,-15-5-26-1,2 1-4-15,-20-1-4 0,15-7-4 16</inkml:trace>
  <inkml:trace contextRef="#ctx0" brushRef="#br0" timeOffset="120212.16">29978 9611 60 0,'16'17'37'0,"-2"6"0"15,6 8-5-15,-6 1-25 0,5 7 0 16,-6-7-1 0,3 2-1-16,-5-8-3 15,1-5-3-15,0-3-4 16,-12-18-28-16,16 10 0 0,-16-10-4 15,6-19-3 1</inkml:trace>
  <inkml:trace contextRef="#ctx0" brushRef="#br0" timeOffset="120412.16">30118 9581 69 0,'19'-12'38'0,"-8"19"-2"15,-11-7-4-15,22 35-22 16,-16-11-3-1,8 12-1-15,-4 0-2 0,5 3-4 16,1 3-7-16,-7-5-27 0,10-4-1 16,-5-9-4-1,10-3-3-15</inkml:trace>
  <inkml:trace contextRef="#ctx0" brushRef="#br0" timeOffset="120762.17">30467 10077 67 0,'0'13'38'16,"12"13"-2"-16,-5-3-2 15,16 13-21-15,-17-10-3 16,12 3-5-16,-10-6-1 16,1-4 1-16,-9-19-2 0,14 10 0 15,-7-21-1 1,4-7 0-16,1-9-1 0,5-9 0 15,7-4-1 1,1-2-1-16,3 3-1 0,-1 6-1 16,5 12-4-1,-6 2-5-15,15 19-23 0,-17 6-1 16,9 12-4-1,-8-2 1-15</inkml:trace>
  <inkml:trace contextRef="#ctx0" brushRef="#br0" timeOffset="121123.17">30976 10247 20 0,'-16'24'34'16,"-3"-2"-3"0,6-3 3-16,13 6-14 15,0-25-2-15,18 24-3 16,-5-21-4-16,28 2 1 0,-7-14-5 15,21 2 1-15,-7-13-2 16,5-1-2-16,-4-5-1 16,-4-3-1-16,-16-2-2 0,-9 1 0 31,-18 2 1-31,-10 3-1 0,-10 5-1 15,-7 4 1-15,-8 8 0 16,-2 5 0-16,2 10-1 0,-1 7 2 16,9 9-1-1,6 8 0-15,9 4 0 16,7 6 1-16,10 0-1 0,11 0-1 15,10-2-1-15,5-11-5 16,16 0-29-16,-10-19 0 16,8-6-5-1,-11-16-2-15</inkml:trace>
  <inkml:trace contextRef="#ctx0" brushRef="#br0" timeOffset="121523.17">31450 10128 74 0,'24'-11'36'0,"3"12"-5"15,-1 0 4-15,12 4-27 0,-5-4 0 16,6 7-1 0,-3-5-1-16,3 6 0 0,-10-4 0 15,-1 6 1 1,-7 1-4-16,-4 8-1 15,-6 4-1-15,-2 2 0 0,-3 0-1 0,-6 2 1 16,0-7 0 0,-5-1 0-16,-2-9 0 15,7-11 0-15,-26 0 0 16,9-10 0-16,-7-3-1 0,-3-3-2 15,-6 2 1 1,1 0 0-16,-6 8-1 16,0 6 0-16,3 7 0 15,11 8 0-15,2 8 2 0,14 6 0 16,9 3 0-16,10 0 0 15,14-1 0 1,6-3 0-16,13-4-3 0,-1-14-7 16,16-2-25-16,-7-20 0 15,11-6-4-15,-8-16-1 16</inkml:trace>
  <inkml:trace contextRef="#ctx0" brushRef="#br0" timeOffset="121893.17">32456 9812 72 0,'72'17'39'16,"-72"-17"-1"-16,62 61-2 0,-62-61-24 15,27 95-4 1,-31-43 0-16,-4 8-2 0,-2-5-3 15,-9 1-1-15,-2-8-2 16,0-7 0-16,8-11-2 16,-3-13 4-16,1-13-2 15,2-12 1-15,-8-10-1 16,-6-7 1-16,-3-3-1 15,-7-2 0 1,-11 2 0-16,1 3 0 0,-2 11 0 16,-4 6 0-16,6 9 0 15,9 9 0-15,8 6 1 16,12 8-1-16,17 4 0 0,15 4-1 15,15 1-3 1,8-9-6-16,12 2-26 0,8-11-1 16,4-9-3-1,-4-18-3-15</inkml:trace>
  <inkml:trace contextRef="#ctx0" brushRef="#br0" timeOffset="122183.17">33326 9548 74 0,'41'51'36'0,"-41"-51"-2"16,1 63-3 0,-1-63-23-16,-23 68 0 0,23-68-5 15,-24 56-5-15,24-56-9 16,0 0-20-16,0 0-1 15,0 0-3 1,0 0-3-16</inkml:trace>
  <inkml:trace contextRef="#ctx0" brushRef="#br0" timeOffset="122383.17">33585 9531 83 0,'0'0'36'15,"0"0"-2"-15,0 0-1 0,42 73-17 16,-42-73-8 0,-22 85-2-16,7-34-6 0,2 1-31 15,-13-4-1-15,26-48-4 0,-79 60-5 16</inkml:trace>
  <inkml:trace contextRef="#ctx0" brushRef="#br0" timeOffset="132733.18">17290 10896 19 0,'-1'-10'34'16,"1"10"-1"-16,0 0-6 0,0-21-3 15,12 17-5 1,-16-10-5-16,4 14-3 0,6-11-4 15,-6 11 1 1,0 0-3-16,9 12 0 0,-9 0-2 16,4 12 0-16,-2 7 0 15,4 6-1-15,-3 12 1 16,2 7-1-16,0 2-2 0,-2 4 2 15,-2-2-2 1,1 0 0-16,-1-7-1 16,-2-10 0-16,2-7-4 15,-6-15-2-15,11-4-30 0,-6-17-2 16,0 0-1-1,-12-23-5-15</inkml:trace>
  <inkml:trace contextRef="#ctx0" brushRef="#br0" timeOffset="133414.18">17053 10912 54 0,'-6'-18'38'0,"-6"-5"-2"0,7 5-1 15,-5-9-21-15,11 12-4 0,-11-6-3 16,11 5-1 0,-6-4-3-16,12 6 0 0,1-4 0 15,6 0-2 1,6 0 1-16,7 1-1 0,8 1 0 15,11-1-1 1,9 6 0-16,6 1 0 16,6 5 0-16,4 2 0 15,0 6 0-15,2 3 0 0,-6 5 0 16,-8 4 0-16,-8 4 0 15,-14 4 0-15,-13 4 0 16,-14 5 0-16,-15 3 1 16,-16 2-1-16,-13 1 1 15,-11-2-1-15,-11-1 1 16,-6-1-1-16,-4-3 1 15,5-7-1-15,5-6 0 16,9-3 1-16,8-6-1 16,11-3-1-16,11-3 1 15,17-3-1-15,0 0 1 0,13-4-1 16,8 2 1-1,8 2-1-15,7 2 0 0,6 5 1 16,6 2 0 0,1 4 0-16,1 7-1 0,-3 6 1 15,-4 1 0 1,-8 6 1-16,-6 2-1 0,-9 2 1 15,-15-2 0 1,-7-1 0-16,-13-3 0 0,-8-4 0 16,-8-5 1-16,-8-5-1 15,-4-6 0-15,-1-5 0 16,3-3-1-16,2-6 0 0,9-2-1 15,1-5-5 1,17 7-28-16,-6-10-4 16,18 13-3-16,-7-25-3 15</inkml:trace>
  <inkml:trace contextRef="#ctx0" brushRef="#br0" timeOffset="135475.19">17843 11192 56 0,'-16'-16'39'0,"-2"-3"-1"0,18 19-3 15,-21-25-22 1,21 25-3-16,0 0-3 16,12-3-2-16,-12 3-2 0,22 7 0 15,-3-5 0-15,11 0-1 16,7-2 0-16,10 0 0 15,7-7 0 1,6-3-1-16,3-4 0 0,1-2 0 16,-6-4 0-16,-7 1-1 15,-11-2 0-15,-13 0-1 16,-16 2 1-16,-13 0-1 15,-15 6 0-15,-12 1 0 0,-5 5 0 16,-9 2 0-16,-3 8 0 16,-2 8 1-1,2 6-1-15,6 8 1 0,6 7-1 16,9 7 1-16,6 7 0 15,11 1 0-15,10 1 0 16,13-3 0 0,10-5 0-16,12-7 1 0,14-7-1 15,10-8 1-15,9-8-1 16,7-7 0-16,2-7 0 15,0-5 0-15,0-5 0 0,-8-4 0 16,-7-7 1 0,-8-3-1-16,-8-4 0 0,-13-3 0 15,-8 0 0 1,-13 1-1-16,-10 0 1 0,-11 5 0 15,-11 5 0 1,-10 5-1-16,-8 8 2 0,-6 7-1 16,-1 8 0-16,-3 6-1 15,6 8 1 1,9 7 0-16,10 7 0 0,16 7 0 0,12 2 0 15,15 4 0 1,12 1 1-16,11 1-1 16,5-1 1-16,2-2 0 15,-5-3-1-15,-5-3 1 0,-10-4 1 16,-11 0-1-1,-14-6 1-15,-16-5 0 16,-15-5-1-16,-12-6 0 0,-7-7-1 16,-6-7-2-16,3-1-5 15,-11-17-28-15,25 4-3 16,4-13-5-1,23-3-1-15</inkml:trace>
  <inkml:trace contextRef="#ctx0" brushRef="#br0" timeOffset="136005.19">19097 11093 71 0,'5'-13'40'0,"-5"13"-2"15,10-16-2 1,-10 16-24-16,2 17-5 0,2 7-2 15,-3 4-3 1,4 8-1-16,2 2-1 0,5 2 1 16,2-4 0-16,5-5 0 0,4-10 0 15,9-14 0 1,3-12 0-16,1-10 0 15,1-11 0 1,-1-8 0-16,-1-6 0 0,-2-3-1 16,-6 2 0-16,-6 3 0 15,-5 7 0-15,-2 5 0 16,-3 12 0-16,-11 14 0 15,21 0 0-15,-11 14 0 16,0 7 0-16,1 5 1 0,1 5-1 16,1 3 1-1,-3-3-1-15,0-2 1 0,-3-4-1 16,0-4 1-1,0-9-1-15,3-5 1 0,3-7-1 16,1-2 1 0,3-5-1-16,0 1 0 0,3-2 1 15,0 2-1 1,1 3 0-16,-1 8-1 0,1 5 1 15,2 3 0-15,4 7-1 0,2-1 1 16,5 4-2 0,3-3-1-16,5 1-4 0,-12-13-28 15,8-1-4 1,-15-22-2-16,-5-6-2 0</inkml:trace>
  <inkml:trace contextRef="#ctx0" brushRef="#br0" timeOffset="136185.19">19516 10517 78 0,'-13'-9'36'0,"13"9"-1"15,0 0-6-15,-5 17-32 16,11 4-27-1,-13-2-4-15,2 1-1 0,-9-4-5 16</inkml:trace>
  <inkml:trace contextRef="#ctx0" brushRef="#br0" timeOffset="136635.19">20787 10827 44 0,'9'-19'40'16,"9"7"-1"-16,-12-3-3 0,7 14-14 15,-15-10-10-15,2 11-5 16,9 22 0-16,-7 7-2 16,-4 11-1-1,0 16-2-15,2 9 1 0,5 13-2 16,-1 3 0-16,2 0 0 15,2-10-3-15,0-10-1 16,2-10-2-16,-8-26-6 16,1-9-27-16,-3-16-1 15,-15-26-1-15,-9-8-3 0</inkml:trace>
  <inkml:trace contextRef="#ctx0" brushRef="#br0" timeOffset="137725.19">20607 11133 56 0,'0'0'37'16,"0"0"-2"-16,28 5-2 0,-4-7-22 15,18 6-5-15,0-7 0 0,12 2-1 16,0-8 0 0,5 3-2-16,-4-3 0 15,0 3-1-15,-5 1 0 16,-4 8-1-16,-6 5 1 15,-6 9-1-15,-5 9 0 16,-7 8 1-16,-9 3 0 16,-3 5 0-16,-6-2 0 0,-3-1 0 15,-6-9 0-15,4-3 0 16,-5-12 0-16,6-15-1 15,0 0 0 1,7-13-1-16,6-13 0 0,5-6 0 16,7-7 0-16,0-1-2 15,9-1 1-15,0 2-2 16,7 7 0-1,-1 5-2-15,6 19-2 0,-11 0-6 16,11 20-22-16,-14-5-2 0,4 11-4 16,-9-4 0-1,5 11 17-15,-15-14 13 0,8 5 7 16,-5-4 5-1,-5-6 28-15,3 1 5 0,-2 1-2 16,0-3 2 0,-5-8-17-16,7 11-6 0,-18-8-3 15,18-8 1 1,-14-7-2-16,6 4 0 0,-10-10 0 15,3 3-2-15,-6-2-1 16,-1 7-1-16,4 13-2 16,-26-3 0-16,5 19-1 15,-5 9 0-15,-1 6 0 16,2 3 0-16,0 1 0 15,4-1 1-15,6-6 0 16,10-7 0-16,11-10 0 16,10-7 0-16,7-8 0 0,5-6 0 15,1-4 0 1,1-1-1-16,-1-5-1 0,-5 2 1 15,-6 2 0 1,-6 4-1-16,-12 12 0 0,0 0 1 16,0 0-1-1,3 15 1-15,-4 1 0 0,0 2 0 16,2 1 0-1,4-1 0-15,3-5 0 0,5-4 1 16,2-5-1-16,6-7 1 0,4-5-2 16,2-6 1-1,0-5 0-15,-1-3 0 0,-1-3-1 16,-1-1 1-1,-3 2-1-15,-7 2 1 0,-4 4-1 16,-4 6 1 0,-6 12-1-16,0 0 1 0,2 26-1 15,-4-1 2 1,0 3-1-16,3 3 0 0,0-1 1 15,2 0 0-15,3-10 0 16,2-9 0-16,6-11 0 16,2-6-1-16,6-11 1 15,3-4-2-15,3-9 1 16,4-1-1-16,0-1 0 15,-2 1-1-15,0 4 1 16,-6 4-1-16,0 8 1 16,-7 8 0-16,0 10 0 0,-3 7 0 15,0 8 1 1,1 4 0-16,-1 3 0 0,4 3 0 15,2-3 1 1,7 1-1-16,5-7 1 0,6-2 0 16,8-7-1-1,3-3-2-15,11 7-28 0,-9-12-7 16,5-1-1-1,-16-7-6-15</inkml:trace>
  <inkml:trace contextRef="#ctx0" brushRef="#br0" timeOffset="138745.19">19386 12037 87 0,'-3'-26'41'15,"6"4"-4"-15,-14-12-3 16,6 17-25-16,-15-4-2 0,2 14-4 15,-12 4 0 1,0 10-2-16,-4 7 0 16,-4 9 0-16,4 6-1 15,3 5 1-15,2 2-1 0,7-3 1 16,6-4-1-1,5-1 0-15,10-4 1 16,8-6-1-16,10-4 0 0,7-4 0 16,9 0 0-16,8 0 1 15,4 1-2-15,5 4 2 16,1 5-1-1,-1 6 0-15,-1 8 1 0,-4 10-1 16,-8 5 0-16,-7 5 0 16,-12 0 1-16,-10-1-1 15,-14-8 1 1,-14-9 0-16,-13-10-1 0,-8-13 1 15,-6-12-1-15,2-11 1 0,2-11 0 16,4-5-1 0,10-1 0-16,9 4-2 0,13 1-1 15,6-1-8 1,18 16-26-16,-5-1-2 0,10 10-4 15,-5-3-3 1</inkml:trace>
  <inkml:trace contextRef="#ctx0" brushRef="#br0" timeOffset="139516.19">19679 13316 65 0,'-5'-15'39'16,"-2"-1"-2"-1,-15-10-1-15,6 8-26 0,-22-8-1 16,2 8-4-16,-8-3-1 0,-2 7-1 15,1 9-1 1,-1 6 0-16,1 7-1 16,4 8 1-16,5 7-1 15,5 5-1-15,4 4 1 0,9 4 0 16,1-2-1-1,10 0 0-15,8-2 1 16,10-6-1-16,9-3 1 16,9-6-1-16,8-5 1 0,5-3 0 15,6-2-1-15,2-1 0 16,1 5 0-1,0 7 0-15,-1 6 0 0,-8 7 1 16,-3 7-1-16,-9 3 1 16,-10 2-1-16,-9 1 1 15,-16-6 0 1,-15-5 0-16,-15-11 0 0,-7-7 0 15,-12-10 0-15,-1-6 0 16,2-4-1-16,3-6-2 16,12 3-4-16,-1-10-31 0,32 6-1 15,7-7-5 1,17 7-2-16</inkml:trace>
  <inkml:trace contextRef="#ctx0" brushRef="#br0" timeOffset="140236.19">19580 14408 65 0,'5'-22'42'0,"-12"-7"-3"0,2 7-3 0,-19-11-23 15,12 18-6 1,-12-4-2-16,0 11-2 16,-9 7-1-16,-2 8-1 15,-3 6-1-15,3 5 1 0,-1 7-1 16,2 1 0-16,3 1 1 15,5 1-1 1,11-1 1-16,7-4-1 0,9 0 1 16,11-1-1-16,8-2 1 15,12 1 0-15,7 2-2 16,8 1 2-1,6 3 0-15,3 5-1 0,-1 4 1 16,-4 6-1-16,-8 7 1 16,-10 4-1-16,-16-1 2 15,-15 2-2-15,-15-8 0 0,-17-5 0 16,-17-12 1-1,-10-15 0-15,-8-8-1 0,-2-12 1 16,2-8-1 0,7-8 0-16,9 1-2 0,5-8-6 15,24 16-31 1,2-8-1-16,21 7-4 0,4-4-4 15</inkml:trace>
  <inkml:trace contextRef="#ctx0" brushRef="#br0" timeOffset="142556.2">20171 12428 30 0,'0'0'35'0,"0"0"0"16,10 1-4-16,-10-1-16 16,0 0-6-16,0 0-4 15,0 0-9-15,13 3-26 16,-1-2-1-16,4-1-5 15,3-1 0-15</inkml:trace>
  <inkml:trace contextRef="#ctx0" brushRef="#br0" timeOffset="142766.2">20750 12420 54 0,'30'3'38'15,"-6"0"-5"-15,-5-4 0 0,5 1-26 16,-24 0-1-16,14-5-11 0,-3 3-22 15,-11 2-4 1,13-6-5-16,-13 6 0 0</inkml:trace>
  <inkml:trace contextRef="#ctx0" brushRef="#br0" timeOffset="142906.2">21041 12349 38 0,'38'-1'33'16,"5"5"-1"-16,-5-2-2 15,-10-1-24-15,4 8 0 0,-10-1-4 16,-3 3-2-16,-2 3-11 15,-5-3-16-15,0-4-4 16,2 1-1 0,1-4-1-16</inkml:trace>
  <inkml:trace contextRef="#ctx0" brushRef="#br0" timeOffset="143017.2">21648 12425 65 0,'46'2'31'0,"0"3"1"0,-9 0-6 16,-7 4-32-16,-12 2-21 15,-1 0-5 1,-1-1 1-16,-4-4-4 0</inkml:trace>
  <inkml:trace contextRef="#ctx0" brushRef="#br0" timeOffset="143187.2">22286 12445 72 0,'44'8'35'0,"-3"-3"-5"0,-8-1-2 16,-7 1-32-1,-3 5-22-15,-10-1-4 0,0-2-3 16,-13-7-1-1</inkml:trace>
  <inkml:trace contextRef="#ctx0" brushRef="#br0" timeOffset="143287.2">22521 12494 56 0,'13'-1'36'0,"5"2"-5"0,6 2-30 15,-4 4-14-15,-4-10-20 0,3 2-5 16</inkml:trace>
  <inkml:trace contextRef="#ctx0" brushRef="#br0" timeOffset="146267.2">12265 2616 41 0,'0'0'35'16,"0"0"-2"0,12-5-2-16,-12 5-7 0,0 0-11 15,13 3-4 1,-13-3 0-16,0 0-3 0,0 0 0 15,1 17-1 1,-1 1-1-16,3 10 0 0,-2 8-2 16,2 7 1-16,-1 6 0 0,4 7 2 15,-4 1-3 1,1 1 2-16,-3-6-2 15,1 1 0-15,-1-9 0 16,-1-1 1-16,-2-8-3 0,2-6-2 16,-2-5 3-1,-1-9-3-15,2-2 2 16,2-13-1-16,0 0-1 15,0 0-4-15,7 11-27 0,-7-11-4 16,14-7-1-16,-14 7-4 16</inkml:trace>
  <inkml:trace contextRef="#ctx0" brushRef="#br0" timeOffset="147267.2">11988 5418 63 0,'0'0'36'15,"0"0"0"1,0 0-3-16,0 0-19 0,0 0-8 15,-7-13 1 1,1 1-1-16,6 12-2 0,-1-26 1 16,7 14-2-16,-2-2 0 0,8 0-1 15,1 1 0 1,6 2-1-16,3 1 1 15,4 4-1-15,1 4 0 16,5 4 0-16,2 3 0 0,-3 3 0 16,1 3-1-1,-4 3 1-15,-3 3-1 16,-5 1 0-16,-5 1-1 15,-8 4 1-15,-6 3 1 0,-8 5-1 16,-7 6 1-16,-6 2-2 16,-7 2 2-1,-3 6-1-15,-6 1 1 0,-2-1-1 16,-3-3 0-16,3-6-1 15,2-4 1-15,4-4-1 16,7-6 1 0,4-9 0-16,7-3-1 0,14-12 1 15,-8 16 0-15,8-16 0 16,21 8 1-16,-1-4-1 15,6-2 0-15,6 4 1 0,4-2-1 16,8 0 0 0,3-1 0-16,4-1 0 0,-2 2 0 15,-2-1 0 1,-5 0-1-16,-9-4-5 0,-2 7-28 15,-31-6-3 1,16-4-4-16,-16 4-4 0</inkml:trace>
  <inkml:trace contextRef="#ctx0" brushRef="#br0" timeOffset="148227.2">11919 9900 57 0,'-13'-8'36'0,"1"-1"0"16,12 9-1-16,-13-12-26 0,13 12-1 16,0 0-2-1,0 0 2-15,-10-11-2 0,10 11 0 16,14-10-3-1,-14 10 0-15,21-17-2 0,-5 8 0 16,5 0 0 0,4 3 0-16,4 4-1 0,1 6 0 15,-2 6 1 1,2 6-1-16,-3 5 0 0,-6 10 0 15,-8 3 0-15,-6 0-1 0,-12 2 0 16,-8-2 1 0,-11-1-1-16,-6-3 1 15,-8-4-1-15,-3-7 0 16,-1-3 1-16,2-4-1 0,3-2 1 15,7-4 0 1,5-1-1-16,9-3 1 16,16-2-1-16,0 0 1 0,0 0-1 15,19 14 1-15,4-6 0 16,5 5 0-16,6 2 0 15,2 3 0 1,0 0 0-16,-1 4 0 0,-5-1 0 16,-6 1 0-16,-6-2 1 15,-11 2-1-15,-8-2 0 16,-10 0 1-1,-9 0-1-15,-7-6 0 0,-6 0 0 16,-8-6-3-16,4 8-10 0,-7-14-25 16,10 1-1-1,2-3-3-15,14 2-4 0</inkml:trace>
  <inkml:trace contextRef="#ctx0" brushRef="#br0" timeOffset="148857.2">12124 12637 63 0,'-1'-14'40'0,"1"14"0"16,0 0-4-16,-8-16-19 16,8 16-7-16,0 0-2 0,-4 23-3 15,-4-10-1 1,3 5 0-16,-4 5-2 0,1 7 0 15,1 0-1-15,4 4 1 0,4-1-1 16,5-1 0 0,9-3-1-16,6 0 1 15,9-5-1-15,5-6 0 16,5-5-1-16,-1-9-2 0,2-3-3 15,-9-22-10 1,4 6-23-16,-15-18-1 16,-2 1-4-16,-12-12-4 0</inkml:trace>
  <inkml:trace contextRef="#ctx0" brushRef="#br0" timeOffset="149037.21">12341 12591 59 0,'6'34'42'0,"-2"6"-3"16,0 12 0-1,-5-6-16-15,3 16-16 0,-11-5-2 16,1 9-1-16,-6-7-3 0,-2-1-1 16,5 1-5-1,-9-15-30-15,9 0-4 0,3-11-1 16,6-2-4-1</inkml:trace>
  <inkml:trace contextRef="#ctx0" brushRef="#br0" timeOffset="149917.21">12173 15054 73 0,'0'0'39'16,"0"0"-2"-16,-15 9-4 0,15-9-24 15,-19 13-3-15,2-1-3 16,-12-4 1-16,-1 4-1 15,-11-2-1 1,-2 2 0-16,-4 2-1 0,2-1 0 16,3 0-1-16,5 2 1 0,11-3 0 15,8 4 0 1,14-4 0-16,11 4 0 0,11 1-1 15,7 2 1 1,4-1-1-16,5 0 1 0,-1-2-1 16,-2 0 0-1,-5-3 0-15,-3-2 0 0,-5-6 0 16,-4-5 0-1,2-2 0-15,-3-3 1 0,3 3-1 16,2-2 0-16,5 1 0 16,1 6 0-16,1 8 0 15,0 10-1-15,-3 11 1 16,-2 11-1-16,-10 5 2 15,-6 9-1-15,-6 4 0 16,-7 0 0-16,-7-3 0 16,-5-9 1-16,-5-12 0 0,-2-11-1 15,-3-7 0 1,-3-16-2-16,3-1-8 15,-7-21-27-15,14 7-2 0,-2-12-4 16,8 2-5-16</inkml:trace>
  <inkml:trace contextRef="#ctx0" brushRef="#br0" timeOffset="154618.21">24554 12247 52 0,'0'0'37'15,"8"-15"-2"-15,-8 15-2 0,0 0-22 16,12 7-2 0,-12 8-4-16,7 11-1 0,-5 5 1 15,4 10-2 1,-1 4 1-16,-2 6-2 0,-2 1 0 15,0 0-2-15,1-3-2 16,-6-14-9-16,9-1-22 16,-4-17-2-16,-1-17-3 15,0 0-4-15</inkml:trace>
  <inkml:trace contextRef="#ctx0" brushRef="#br0" timeOffset="154878.21">24846 12015 52 0,'20'-2'37'0,"-6"2"-1"0,1 17-1 16,-10-3-21-1,7 24-3-15,-12 1-1 0,6 18-4 16,-9 1 0-1,2 10-3-15,-4 3 0 0,2-2-2 16,0-2-1 0,1-12-3-16,4-3-3 0,-5-20-27 15,13-7-3-15,-10-25-3 16,11 0-2-16</inkml:trace>
  <inkml:trace contextRef="#ctx0" brushRef="#br0" timeOffset="155158.21">24360 12343 21 0,'0'0'36'15,"-16"-1"0"1,16 1-3-16,0 0-12 0,-14-7-4 15,25 9-3 1,-11-2-5-16,29-11 0 0,1 5-4 16,16 4-1-16,14-3-1 15,14 2-1-15,11 1-1 16,9 1 1-16,1 1-2 0,-7 0-1 15,-10 4-3 1,-17-4-2-16,-13 10-24 0,-34-5-6 16,-14-5-1-1,-32 15-4-15</inkml:trace>
  <inkml:trace contextRef="#ctx0" brushRef="#br0" timeOffset="155408.21">24322 12496 54 0,'0'0'38'16,"0"0"-1"-16,39 9-5 0,-4-19-11 15,35 11-5 1,-2-8-8-16,17 3-2 15,1-3-2-15,-1 2-2 0,-8 0-3 16,-13-1-5 0,-7 10-26-16,-28-8-3 0,-8 7-5 15,-21-3-1 1</inkml:trace>
  <inkml:trace contextRef="#ctx0" brushRef="#br0" timeOffset="155848.21">25688 12206 72 0,'-3'-15'37'0,"3"15"-2"16,2-12-3-16,-2 12-23 15,0 0-2-15,11 25-2 0,-12-8-2 16,1 6-1 0,-5 1 1-16,0 6 0 15,-4 0 0-15,-3 0-1 16,0-1 1-16,2-2-2 0,-1-3 2 15,9 0-2-15,9-2 0 16,18-1 1 0,16-5-1-16,13-3 0 0,14-5-1 15,7-2 1-15,3-4-1 16,1-5-1-16,-8 0-2 15,-14-8-3 1,-8 8-26-16,-24-11-4 0,-3 4-2 16,-15-9-3-16</inkml:trace>
  <inkml:trace contextRef="#ctx0" brushRef="#br0" timeOffset="156148.22">26252 11966 70 0,'-5'-15'37'0,"-4"3"-4"16,9 12 1-16,0 0-25 0,13 28-1 15,-8 2-3-15,4 14-2 0,-7 8 0 16,0 14 1-1,-4 4-1-15,-2 9 0 16,-7 0-1-16,0-1 1 16,-1-6-2-16,1-2 0 15,4-8 0-15,3-10 0 16,3-6-4-16,1-15-4 15,11-3-28-15,-11-28-3 0,14 10-1 16,-14-24-7 0</inkml:trace>
  <inkml:trace contextRef="#ctx0" brushRef="#br0" timeOffset="156948.22">20367 13744 79 0,'0'0'40'15,"-14"0"-5"1,14 0-6-16,-14-3-19 0,14 3-6 15,0 0-7-15,0 0-30 0,21 5-2 16,-1-13-4 0,8 0-2-16</inkml:trace>
  <inkml:trace contextRef="#ctx0" brushRef="#br0" timeOffset="157138.22">21164 13700 58 0,'26'10'38'0,"-10"-8"-4"16,-5 2-2-16,-11-4-23 0,0 0-6 16,0 0-17-1,0 0-15-15,0 0-3 16,0 0-5-16,13-15 0 15</inkml:trace>
  <inkml:trace contextRef="#ctx0" brushRef="#br0" timeOffset="157288.22">21452 13653 25 0,'20'0'29'16,"-1"6"0"-16,-7-2-3 15,-12-4-18-15,20 13-2 16,-20-13 0 0,14 16-3-16,-14-16-4 0,14 17-22 15,-4-12-5-15,9 1 0 16,0-10-1-16</inkml:trace>
  <inkml:trace contextRef="#ctx0" brushRef="#br0" timeOffset="157438.22">22411 13707 40 0,'28'14'30'0,"-13"-2"-3"0,-3 1-23 16,-12-13-24-1,0 0-4-15,0 0-7 0</inkml:trace>
  <inkml:trace contextRef="#ctx0" brushRef="#br0" timeOffset="158019.22">24216 13470 57 0,'-13'-10'36'15,"13"10"0"-15,-18-16-3 16,18 16-17-16,0 0-6 16,0 0-2-16,13-12-2 15,6 14-2-15,4-3-1 16,9 2 0-16,3-3-1 15,10 1 1-15,2-3-2 16,8 2 1-16,0-2 0 16,1 1-1-16,-3-1-1 15,-2 4-3-15,-7 6-2 0,-11-7-12 16,-8 14-19-1,-25-13-2-15,3 16-2 0,-24-9-4 16</inkml:trace>
  <inkml:trace contextRef="#ctx0" brushRef="#br0" timeOffset="158279.22">24273 13757 56 0,'-8'14'35'0,"8"-14"-2"15,14 5 0 1,-2-10-19-16,18 10-3 0,-2-10-2 16,16 3-3-1,-1-2-1-15,11-1 0 0,-2-3-3 16,-3 2 0-1,-4 0-6-15,-15-7-8 0,-5 9-22 16,-20-7-1-16,-5 11-3 0,-18-20-4 16</inkml:trace>
  <inkml:trace contextRef="#ctx0" brushRef="#br0" timeOffset="158559.22">24372 13255 70 0,'2'-16'35'16,"-2"16"-1"-16,17 6 0 0,1 14-23 15,-14 2-3-15,6 23-3 16,-5 6-1-16,3 16-1 15,-2 4-1 1,1 4 0-16,-1-2 0 0,2-3-2 16,3-4-1-16,-2-15-3 0,5-6-6 15,-4-23-25 1,6-1 0-16,-16-21-4 0,24-2-1 15</inkml:trace>
  <inkml:trace contextRef="#ctx0" brushRef="#br0" timeOffset="158799.22">24641 13256 62 0,'0'0'34'15,"14"-1"1"-15,0 20-3 0,-11 3-19 0,12 23-4 16,-9 7-2-1,5 15 0-15,-9 5-3 16,1 4 0-16,-6-1-1 16,1 0-1-16,0-3-3 0,-1-15-4 15,15-6-28 1,-3-18-3-16,18-10-2 15,5-19-4-15</inkml:trace>
  <inkml:trace contextRef="#ctx0" brushRef="#br0" timeOffset="159509.22">25656 13536 71 0,'0'0'37'0,"-6"-10"-4"15,6 10 1-15,2-19-23 16,10 12-3-16,-3-6-3 15,8 2-2-15,1-4-1 0,8 4 0 16,5-2 0 0,5 2-1-16,4 5 1 0,6 4-1 15,0 6-1 1,2 6 0-16,-3 6 1 0,-3 7-1 15,-7 5 0 1,-13 5 0-16,-11 1 0 0,-14 3 0 16,-17 2 0-16,-13 1 0 15,-15 1 0-15,-8-2 1 16,-5 1-1-16,2 2 1 0,2-4-1 15,6 0 0 1,11-5 0-16,10-2 0 16,12-4 1-16,12-4-2 15,9-6 1-15,6-3 0 0,11-6 0 16,9-3 0-1,10-1 1-15,10-3-1 16,8-1 0-16,6 0 1 0,5 2-1 16,4 0-1-16,1 2 1 15,-8 3 0-15,-6 1-2 16,-12-1-1-1,-8 10-9-15,-21-10-23 0,-6 4-1 16,-24-12-5-16,-12 1-5 16</inkml:trace>
  <inkml:trace contextRef="#ctx0" brushRef="#br0" timeOffset="160109.22">20263 15111 66 0,'9'19'39'0,"-9"-19"-3"0,0 0-2 16,12-6-32-16,-4-5-15 15,7 7-18-15,5-8-6 16,9-2-1-16,5-4-3 0</inkml:trace>
  <inkml:trace contextRef="#ctx0" brushRef="#br0" timeOffset="160319.22">21030 15034 62 0,'16'9'39'0,"-16"-9"-2"15,22 2-2-15,-22-2-25 16,11-5-2 0,-11 5-6-16,0 0-3 0,23 11-15 15,-9-12-17-15,10 3-3 16,2-5-4-16,14 2-1 15</inkml:trace>
  <inkml:trace contextRef="#ctx0" brushRef="#br0" timeOffset="160639.22">22357 15119 36 0,'0'0'31'16,"-16"13"-3"-16,5-18 0 15,-2-6-20-15,13 11-6 16,-12-26 0-16,12 26 1 16,4-25 3-16,-4 25-1 15,14-26 0-15,-14 26 1 16,13-23 1-16,-2 18 0 15,-11 5-2-15,23-14-2 16,-4 7 0-16,6 3-2 16,4-2 1-16,3 5-1 15,5 1-1-15,-3 1-1 0,-1 7-5 16,-17-2-24-1,1 5-4-15,-17-11-4 0,11 13-3 16</inkml:trace>
  <inkml:trace contextRef="#ctx0" brushRef="#br0" timeOffset="161090.22">23988 15049 56 0,'19'-4'39'0,"-19"4"-1"0,29-7-4 15,-11-9-14-15,25 14-7 0,3-9-5 16,21 9-3-1,8-1-3-15,10 4-1 0,3-1 0 16,-2 2-3 0,-4 1-1-16,-17-3-4 0,-10 18-26 15,-32-17-3 1,-12 11-3-16,-24-8-1 0</inkml:trace>
  <inkml:trace contextRef="#ctx0" brushRef="#br0" timeOffset="161340.22">24042 15261 49 0,'0'0'39'0,"-14"11"-2"0,14-11-2 16,21 3-18-1,13 6-5-15,4-9-2 16,20 6-5-16,10-3-1 0,15 2 0 16,5-5-3-16,1 1-1 15,-5-1-1-15,-9-4-4 16,-8 8-26-1,-28-16-5-15,-13 3-1 0,-27-14-4 16</inkml:trace>
  <inkml:trace contextRef="#ctx0" brushRef="#br0" timeOffset="161620.22">24205 14686 53 0,'0'0'38'16,"-3"-13"-3"-16,3 13-1 0,6 24-18 15,4 12-8 1,-7 7 0-16,6 21-2 0,-5 11-1 16,6 15-1-16,-3 2-2 0,3 4 0 15,-2-6 0 1,-1-7-2-16,5-12-1 15,3-17-2-15,6-13-3 16,-7-28-24-16,18-4-5 0,-6-21-3 16,13-9-3-1</inkml:trace>
  <inkml:trace contextRef="#ctx0" brushRef="#br0" timeOffset="161820.22">24549 14790 72 0,'20'29'39'16,"7"19"-3"-16,-11 8-2 0,7 18-23 15,-12 1-6-15,2 9 1 16,-8 0-4-16,-1-5-2 15,-1-5-3-15,-6-19-27 0,8-6-6 16,-3-24-1 0,12-9-4-16</inkml:trace>
  <inkml:trace contextRef="#ctx0" brushRef="#br0" timeOffset="162440.22">26390 14812 85 0,'-29'3'39'15,"-3"1"-4"-15,-19-16-5 16,-2 7-23-16,-19-6-2 0,-1 2-3 16,-4-2 0-1,3 0-1-15,7 0 0 0,7 3 0 16,11 1-1-1,11 4 0-15,14 6 0 0,11 6 1 16,8 8-1 0,6 5-1-16,2 10 1 0,0 2 0 15,1 6 0 1,-2 8 0-16,-1-2 0 0,-1-2 1 15,-1-5-1-15,1-6 1 0,0-4-1 16,4-5 0 0,0-5 0-16,7-5 1 0,3-4-1 15,8-2 0 1,10-5 0-16,8-1 0 0,10-5 0 15,5 1-1 1,8-2 1-16,1 2 0 0,1 0-1 16,-4 9 0-16,-7 7 1 15,-7 9 0-15,-9 14-1 16,-8 6 1-16,-9 9 1 15,-12 4 0-15,-9 2 0 16,-11 1 1-16,-13-7 0 16,-8-6-1-1,-10-15 2-15,-7-8-2 0,-5-15-1 16,-1-9-2-16,3-3-29 15,-4-19-4-15,12 3-5 16,0-13-2-16</inkml:trace>
  <inkml:trace contextRef="#ctx0" brushRef="#br1" timeOffset="203115.28">18763 12321 28 0,'0'0'34'0,"0"0"0"0,0 0-4 16,14 9-9 0,-14-9-10-16,0 0-2 0,0 0 0 15,0 0-3 1,0 0-1-16,0 0 0 0,0 0-2 15,0 0-1 1,0 0-1-16,0 0 0 0,0 0 0 16,-9-11 0-16,9 11-1 0,0 0 1 15,0 0-1 1,0 0 0-16,-11-5 0 15,11 5 0-15,-12 0 0 16,12 0 0-16,-24 0 0 0,7 0 0 16,-2 2 0-1,-6 1 0-15,-2 1 0 16,-4-1 0-16,-4 2 0 15,-1-1 0-15,-3 1 0 0,-1-1-1 16,-2 0 1-16,-3-1 0 16,-3-1 0-1,-2-2 0-15,-5 1 0 0,-5-2 1 16,-3 1-1-1,-4-2 0-15,-5-2 0 0,-1 1 0 16,-4 0 0 0,0-1 0-16,2 0 0 0,-4 1 0 15,2-1 0 1,-3-1-1-16,2 2 2 0,0-1-1 15,-1 0 0-15,-1-1 0 0,0 2 0 16,0 1 0 0,-1-2 0-16,-2 3 0 0,0-1 0 15,1 2 0 1,7 2 0-16,4-2 0 0,6 0 0 15,10-2 0 1,6 2 0-16,7-1 0 0,4 0 0 16,4 0-1-16,-2 0 1 15,2-1 0-15,-1 0 0 16,-1 2 0-16,0 0-1 15,4-1 1-15,-1 1 0 16,6 0-1-16,4 0 1 16,5 0-1-16,5 2 0 15,0-3-2-15,13 1-7 16,-19 5-24-1,19-5-1-15,-7-11-3 0,6-2-2 16</inkml:trace>
  <inkml:trace contextRef="#ctx0" brushRef="#br1" timeOffset="203565.28">16024 12013 38 0,'12'3'35'0,"-12"-3"-3"0,0 0-2 15,-4 21-20 1,-24-17-5-16,-5 9-1 15,-13-2 0-15,-2 6-2 16,-8-1-1-16,-1 4 0 0,3-3 0 16,10 1 0-16,4-2 1 15,12 4 0 1,8-5 1-16,8 2 0 0,5-4-1 15,7 3 1-15,0-3-2 16,3 3 1-16,2 1-1 16,3 1 0-1,1 1 1-15,3 3-1 0,7 0 1 16,5 2 1-16,3 1 0 15,7 2-1-15,3-3 2 16,6 2-2-16,1-5 0 0,-3 2-1 16,-2 2-3-1,-14-4-29-15,0-1-4 0,-12-11-3 16,-13-9-4-1</inkml:trace>
  <inkml:trace contextRef="#ctx1" brushRef="#br1">503 476 0,'-53'0'16,"53"0"46,0 0-62,26 0 16,1 27-1,26-27-15,-53 0 16,53 53-16,26 0 0,-26 26 15,0-26 1,0-27-16,-27 1 0,1 52 16,-1-79-1,1 27-15,-1-1 16,53 1-1,-79-1-15,53-26 0,0 26 16,0 1 0,-26-27-16,25 26 0,-25-26 15,-27 0-15,53 0 16,-53 0-1,53 0-15,-53-26 32,26-27-32,1 0 0,-1-26 15,-26-1 1,0 1-16,0 52 15,0 1-15,0 0 0,0-27 16,-26 26 0,26 1-16,-27-27 15,27 26 1,-26-26-16,26 53 47</inkml:trace>
  <inkml:trace contextRef="#ctx1" brushRef="#br1" timeOffset="670">2090 847 0,'0'0'125,"0"0"-125,0 79 0,0-26 16,0 0-1,0-27-15,0 27 16,27-53-16,-27 27 16,26-1-16,-26 1 15,0-27 1,27 0-1,-1 0 1,1 0 62</inkml:trace>
  <inkml:trace contextRef="#ctx1" brushRef="#br1" timeOffset="2431">21722 820 0,'0'0'62,"0"27"-62,0 52 16,27-26 0,-1 26-16,-26-26 0,27 27 15,-27-54-15,26 80 16,27-53-1,-53-27-15,27 54 0,-1-1 16,0 0 0,-26-79-16,0 27 0,53-1 31,-26 1-31,-1-27 15,27 0 1,-26 0-16,-1 0 16,27 0-16,-53 0 0,53 0 15,-53-27 1,26 27-1,-26-53-15,27-26 16,-1 0-16,-26-27 16,0-53-1,0-53-15,0 54 0,0 52 16,0 53-1,-26 0-15,26 0 16,0 53-16,0 0 109</inkml:trace>
  <inkml:trace contextRef="#ctx1" brushRef="#br1" timeOffset="3652">22569 1429 0,'0'0'31,"26"-27"-31,-26 27 31,27 0 16,-1 0-47,1 0 0,-1 0 15,27 0 1,0 0-16,-26 0 16,25 0-16,28 0 15,-27 0-15,0 0 16,-27 0-1,1 0-15,-27 27 32,0-1-17,0 1-15,0-27 16,0 53-1,-27-27-15,-26 27 0,53-53 16,-26 26 0,-1-26-16,-26 0 0,27 27 15,-1-1 1,-52-26-16,53 27 15,-1-27-15,27 26 16,-26-26 0,-1 27-16,1-1 0,26-26 15,0 27 16,0-27 16,53 26-47,26-26 16,-26 27-16,26-1 0,1-26 15,-1 0 1,-26 26-16,26 1 16,1-27-16,-1 0 15,-52 0-15,78 0 16,-52 0-1,-26 0-15,26 0 0,-27 0 16,1 0-16,-27 0 16,0 26 93,0-26-94,0 27-15</inkml:trace>
  <inkml:trace contextRef="#ctx1" brushRef="#br1" timeOffset="46260.06">27543 12277 0,'-26'0'47,"-1"0"-31,1 0-16,-1 0 15,1 0-15,-1 0 16,1 0 0,-1 0-16,1 0 0,0 0 15,-27 0-15,53 0 16,-53 0-1,26 0-15,1 0 78,26 0-62,0 26 0,0 1-16,0-27 15,0 26 1,0 1-16,26-1 15,1-26 1,-1 26-16,1 1 16,-1 26-16,27-53 15,-53 0-15,0 26 16,0-26-16,26 27 0,1-27 15,-1 53 1,1-53-16,-27 0 0,26 0 31,-26 0-31,27 0 31,-27 0 1,26 0-32,1 0 15,-1 0-15,-26-27 0,53 1 16,-26-1-1,-27-26-15,52 53 0,-52-53 16,0 27 0,27-53-16,-27 26 0,0 26 15,0-26 1,0 27-16,0-27 0,0 26 15,-27 1-15,27 26 32,0 0-32,-26-26 15,26 26 1,-26 0-16,-1 0 31,27 0 31,-26 0-46,26 0 0</inkml:trace>
  <inkml:trace contextRef="#ctx1" brushRef="#br1" timeOffset="47010.06">28099 11827 0,'0'0'0,"0"26"31,0 1-31,0-1 16,0 1 0,0-1-1,0 1-15,0 26 0,0-27 16,0 27-1,0 0-15,-27 0 16,27-27-16,0 1 16,0-1-16,0 1 15,0 26 1,-26-53-16,26 26 0,0-26 15,0 26-15,0 1 16,0-1 0,0-26-16,0 27 0,0-27 15,0 26 1,-27-26 46,27 0-46,0-26-16</inkml:trace>
  <inkml:trace contextRef="#ctx1" brushRef="#br1" timeOffset="48091.06">28496 11986 0,'0'0'31,"-27"26"-15,1 1-1,-27-1 1,26 0-16,-26 1 15,1 26-15,52-53 16,-27 0 0,1 26-16,-1-26 0,27 27 15,-26-27 16,-1 0-31,27 0 32,-26 0-32,26 0 31,26 26 47,1-26-78,-1 0 31,-26 0-31,27 27 0,26-27 16,-53 26-1,52-26-15,-52 0 16,53 53-1,-53-26-15,27-1 16,-1 27-16,1-27 0,-1 1 16,-26-1-1,0 1-15,27-27 0,-27 0 31,0 0 1,26 0-1,-26 0-16,27 0 1,-1 0 0,-26-27-1,26 27 16,-26-26 1</inkml:trace>
  <inkml:trace contextRef="#ctx1" brushRef="#br1" timeOffset="61864.08">24844 14235 0,'27'0'94,"-27"0"-79,53 0-15,-27-27 0,1 1 16,26 26-1,-27 0-15,1-27 0,52 27 16,-53 0 0,1 0-16,-1 0 15,1 0-15,-1 0 16,-26 0-16,53 0 15,-53 0-15,27 0 16,52 0-16,-53 0 16,1 0-16,26 0 15,-53 0 1,26 0-16,1 0 0,-1 0 15,-26 0-15,27 0 16,-27 0 15,26 0-15,-26 0 15,27 0-31,-1 0 31,-26 27-31,26-27 16,1 0-1,-27 0-15,53 26 16,-53-26 0,26 0 30,-26 27-30,27-27-16,26 26 16,-27-26-16,27 0 15,-27 0-15,1 0 16,-27 27 31,26-1 31,-26-26-63,27 26 1</inkml:trace>
  <inkml:trace contextRef="#ctx1" brushRef="#br1" timeOffset="63374.08">19315 13653 0</inkml:trace>
  <inkml:trace contextRef="#ctx1" brushRef="#br1" timeOffset="66445.09">19315 13653 0,'0'0'78,"0"0"-62,-27-80 0,27 27-16,-26-26 0,-27 26 15,53-53 1,-53 27-16,26 26 15,1 0-15,-1 0 0,1 27 16,26-27 0,-26 26-16,26 1 15,-27-27 1,1 53-16,26-53 15,-27 26 1,1-26-16,-1 1 16,-26 25-16,27-26 15,-1 27-15,-25-1 16,25 1-16,-52-54 0,52 80 15,-26-52 1,0 25-16,27-26 0,-27 27 16,27-27-1,-27 26-15,0-52 0,-53 26 16,27-26-1,26 26-15,-53-27 16,26-25-16,1 78 16,26-26-16,-26-26 15,26-1-15,-27 54 16,1-80-16,0 53 15,-1-26-15,27 26 16,-26 0 0,26-26-16,-26 26 0,52 26 15,1-26 1,-27 0-16,0-26 0,0 26 15,0 0-15,0 0 16,0 0-16,27 27 16,-1-27-16,-26 27 15,53-27-15,-26 26 16,-27-26-16,0-26 15,-26-1 1,-1-25-16,-25-1 0,-1-26 16,53 79-1,0 0-15,26 0 16,1 26-16,0 1 0,-1-27 15,1 53 1,-1-53-16,-26-26 0,-26 26 16,-27-27-1,0-25-15,27-1 0,-1 26 16,1 1-1,53 52-15,-54-78 16,54 78 0,-27-26-16,26-53 0,-25 80 15,-1-53-15,-27-1 0,27 1 16,0-27-1,-26 27-15,26-27 16,-26 26 0,52 1-16,-52 0 0,0-27 15,-1 26 1,27-25-16,0 52 15,0-27-15,0 27 0,53 27 16,-52-27 0,25 0-16,-26 0 0,27 0 15,-54-26 1,27 0-16,-52-27 0,25 0 15,-26-26 1,53 79-16,27-27 0,0 54 16,26-27-1,-53 0-15,53 0 16,-27 0-16,1 27 15,26 26 1,-27-53-16,1 26 0,26 1 31,-27 26-31,27-27 31,0 1 1,-26 0-1,26 26-16,-53-53 63,27 53-78,-1-53 16,-52 0 0,-1 0-16,27 53 0,27-53 15,-1 26 1,1 27-16,0-26 15,-27 0-15,0-54 16,-27 80-16,27-53 16,53 53-16,-52-26 15,52-1-15,26 27 109,0 0-109,1 0 0,-1 0 16,27 0 0,-26 0-16,-1 0 15,54 0-15,-54 0 16,27 27-16,53-1 15,-27-26-15,1 27 0,-54-1 16,53-26 0,-26 0-16,-26 0 0,-1 0 15,-26 0 1,27 0-16,-27 0 93,-53 0-77,26 0-16,-52 27 16,26-27-16,0 0 15,27 0-15,-1 0 16,-52 0-16,26 0 0,26 0 15,1 0 1,-27 0-16,27 0 0,-27 0 16,0 0-1,-27 0-15,27 0 16,1 26-16,-28-26 15,54 27-15,-1-27 0,27 0 16,-26 0 0,26 79 62,26 0-63,27 1-15,0-1 16,-53 0-16,0-52 15,53 79 1,-53-80-16,26 1 0,-26 26 16,0-27-16,27-26 15,-1 26 1,-26 27-16,27-26 0,-27-1 15,26-26 1,-26 27-16</inkml:trace>
  <inkml:trace contextRef="#ctx1" brushRef="#br1" timeOffset="72926.1">24686 12991 0,'26'0'63,"1"0"-63,25 0 15,1 0 1,-26 0-16,-1 0 15,1 0 1,26-26-16,-27 26 0,1 0 16,52 0-1,-26 0-15,26 0 0,1 0 16,-27 0-1,52 0-15,-52 0 16,-26 0-16,-1 0 0,1 26 16,-27-26-1,26 0-15,1 0 0,-1 0 16,27 0-1,-27 0-15,27 0 16,27 27-16,-27-27 16,26 52-16,-26-52 0,0 0 15,-27 0 1,27 27-16,-26-1 15,-1-26-15,1 27 0,-1 26 16,1-53 0,-27 0-16,26 0 0</inkml:trace>
  <inkml:trace contextRef="#ctx1" brushRef="#br1" timeOffset="77447.1">28893 11668 0,'26'0'0,"0"27"15,-26-1 1,27 1-16,-27-1 15,0 0-15,0-26 16,0 27 0,0-1-16,0-26 15,0 27-15,0-27 16,26 26-16,-26 1 15,27-54 126,-27-52-126,0 26-15,53-26 0,-53 52 16,53-26 0,-53 27-16,0-1 0,0 27 15,26 0 1,-26 0 31,27 0-32,-27 0-15,26 0 16,0 0-16,-26 0 15,27 0-15,-27 0 0,26 0 16,1 0 0,-27 0-16,26 0 31,-26 27-16,27-1-15,-1 1 32,-26-27-17</inkml:trace>
  <inkml:trace contextRef="#ctx1" brushRef="#br1" timeOffset="78408.11">29475 11827 0,'0'0'0,"26"0"16,-26 26-16,0 1 15,27-27-15,-27 0 16,26 0 15,0 0-31,-26 0 31,27 0-31,-27-27 16,26 27-1,1 0 1,-27-26 0,26 26-16,-26-53 0,0 27 15,0 26-15,0-53 16,0 53-16,0-27 15,0 27-15,-26 0 16,-1 0 0,1 0 15,-1 0-31,27 0 15,-26 0 1,26 0 0,-26 0-16,-1 0 15,1 27 1,-1-1-16,1 27 0,26-53 15,-27 53 1,27-27-16,-53 1 16,53 26-16,0-53 15,-26 53-15,26 0 16,0-27-16,26 53 15,1 1-15,-1-54 16,1 1-16,52-27 0,-79 26 16,53-26-1,-27 0 16,1 0 1,26 0-17,-53-26 1,53-1-16,-27 1 15</inkml:trace>
  <inkml:trace contextRef="#ctx1" brushRef="#br1" timeOffset="79518.11">30004 11774 0,'26'0'16,"1"0"0,-27-26-1,26-1 1,1 27-16,-27-26 15,26 26 1,-26 0 15,27 0-15,-1 0-16,0 0 15,-26 53 1,53-1-16,-26 1 0,-27 0 16,0-26-16,0-1 0,0 1 15,0-1 1,0-26 15,0 27 0,0-27 0,-27 0-15,27 0-16,-26 0 0,26 0 16,-27 0-1,27 0-15,-52 0 0,52 0 16,-27 0-1,27 0-15,-26 0 16,-1 0-16,27-27 16,-26 1-16,-1 26 15,1 0 16,26 0-15,-27 0 0,1 0-1,-1 26-15,27 1 16,0-1-1,-26-26 1,26 26-16,0 1 0,0-1 16,0 1-16,0-27 0,26 53 15,1-53 1,-27 0-16,53 0 15,-27 0-15,-26 0 16,27 0-16,-1 0 16,-26 0-1,27 0-15,26 0 0,-53 0 16,52 0-1,-25 0-15,-1 0 16,1 0-16,-1 0 0,27-27 16,-53 27 46</inkml:trace>
  <inkml:trace contextRef="#ctx1" brushRef="#br1" timeOffset="80878.11">30692 11324 0,'0'0'62,"0"27"-46,0 26-16,0-27 0,0 27 15,0 0-15,0 26 16,0-26-16,0 53 16,0-80-16,0 1 15,0-1 1,0 1-1,0-1 1,26 1-16,-26-27 16,0 53-16,0-53 0,0 26 15,0-26 1,27 0 140,-27-26-141,0-27 1,-27 26 0,1 1-16,26-1 0,0 1 15,-53-1 1,53 1-16,-27 26 15,1-26-15,-1 26 32,27 0-1,-26 0-31,-1 0 31,1 0-31,0 0 16,-1 26-16,27 0 15,-26-26 1,26 27-16,0 26 15,0 0 1,0-27-16,26 54 16,1-28-1,-27-52-15,0 27 16,26-1-1,-26-26 1,26 0-16,-26 27 0,0-27 31,0 26-15,27-26-1,-1 0 17,-26 0-17,27 0 16,-27 0-15,26 0 0,1 0-16,-1-26 15,-26 26 32,0-27-31</inkml:trace>
  <inkml:trace contextRef="#ctx0" brushRef="#br1" timeOffset="110939.81">29067 12582 78 0,'0'0'37'0,"5"-17"-1"15,-5 17-6-15,0 0-18 0,0 0-4 16,0 17-3-1,2 3 0-15,-3 3-2 0,2 10 0 16,-2 6 0 0,3 5 0-16,-1 1-1 0,4 3 0 15,0-3-1 1,2-5 0-16,-5-3-1 0,3-9 0 15,1-5-4 1,-6-11-6-16,6 3-26 0,-6-15-3 16,0 0-1-16,-17-8-4 0</inkml:trace>
  <inkml:trace contextRef="#ctx0" brushRef="#br1" timeOffset="111359.81">29277 12786 59 0,'14'1'37'0,"-14"-1"-1"15,7 13-3-15,-7-13-22 16,-3 25-3 0,-3-10 0-16,6 10-2 0,-6 0-2 15,3 1-1-15,-1-1 0 0,0 0-1 16,3-4-1-1,2-3 0-15,7-4 0 0,5-3-1 16,6-7 2 0,9-4-1-16,4-5 1 0,6-1 0 15,-3-5 0 1,1-3 0-16,-6-1 1 0,-6-3-2 15,-10-1 1 1,-10-2-2-16,-11 1 0 0,-9-3-2 16,-5 3-3-16,-9-8-8 15,4 13-24-15,-7-9-2 16,10 11-1-16,-3-6-5 0</inkml:trace>
  <inkml:trace contextRef="#ctx0" brushRef="#br1" timeOffset="111729.8">29867 12837 66 0,'14'-8'39'16,"4"2"0"-16,-12-10-3 16,-6 16-19-16,3-21-8 15,-3 21-3-15,-4-13-2 0,4 13-1 16,-18 11-1-1,8 3 0-15,-6 9-2 0,0 3 1 16,-3 5 0 0,3 1 0-16,0 1-1 0,8-3 1 15,2-3 0 1,7-3 0-16,11-4 0 0,12-6 0 15,9-3-1 1,5-6-1-16,9-4-1 0,-3-4-3 16,7 3-24-16,-11-15-11 15,2 2 1-15,-17-10-4 16</inkml:trace>
  <inkml:trace contextRef="#ctx0" brushRef="#br1" timeOffset="112009.8">30263 12560 77 0,'13'-2'40'16,"4"9"-2"-1,-17-7 0-15,12 21-25 0,-20-6-6 16,5 10 0-1,-8 2-2-15,4 9-2 0,-4 2-1 16,-1 3 0 0,2-1-1-16,-1-1 0 0,2-5-2 15,2-7 0-15,0-2-3 16,-3-10-1-16,10 2-7 15,0-17-26-15,0 0-1 0,-11-1-3 16,11 1-1 0</inkml:trace>
  <inkml:trace contextRef="#ctx0" brushRef="#br1" timeOffset="112379.8">30532 12748 70 0,'24'9'40'16,"-10"-3"-4"-16,0 9 0 15,-14-15-24-15,-16 20-6 16,-11-6-1-1,-3 2-2-15,-6-3-1 0,1-1 0 16,0-1-1-16,5-2 0 0,10 1 1 16,20-10-1-1,-12 17 1-15,12-17 0 0,24 19 1 16,1-7-1-1,4-2 1-15,9 4-2 16,1-2 1-16,-1 1-2 16,0-2 1-16,-7-1-2 0,-1 1-4 15,-18-11-28-15,-2 7-5 0,-22-11-4 16,-2-2-2-1</inkml:trace>
  <inkml:trace contextRef="#ctx0" brushRef="#br1" timeOffset="112939.8">31211 12767 81 0,'19'27'39'0,"-16"-10"-3"16,11 15-3-16,-18-6-23 15,11 10-4-15,-9-5-1 0,5 1-2 16,-9-9 0 0,3 0 1-16,-2-13-2 15,5-10 1-15,0 0-1 16,5-17 1-16,1-7-1 0,10-4-1 15,2-5 1 1,3-3-2-16,7-2 0 16,-3 4 0-16,2 4-1 0,-3 2-1 15,3 11-3-15,-11 0-5 16,9 13-29-16,-25 4-1 15,26-6-2 1,-26 6-2-16</inkml:trace>
  <inkml:trace contextRef="#ctx0" brushRef="#br1" timeOffset="113339.8">31496 12931 77 0,'0'0'41'16,"20"9"-3"-1,-20-9 0-15,18 0-27 0,-18 0-4 16,0 0-2 0,16-15-1-16,-3 8-2 0,1-1-1 15,4-2-1-15,4 0 3 0,-3 0-1 16,1-2-3-1,-5-1 3-15,0 0-1 16,-5 2 0-16,-6 1-1 16,-4 10-1-16,-6-21 0 15,6 21-1-15,-17-13 2 16,5 13-2-16,-3 8 1 15,-3 1 0-15,-3 8 1 16,6 2 1-16,-3 4-1 16,7 2 1-16,3 2-1 0,8-2 0 15,8-1 0 1,8-4 2-16,11-1-2 0,4-7-3 15,11 5-27 1,-9-16-8-16,2-1 0 0,-9-10-4 16</inkml:trace>
  <inkml:trace contextRef="#ctx0" brushRef="#br1" timeOffset="113829.8">31895 12536 91 0,'0'0'39'16,"12"15"-2"-16,-12-15-5 0,3 42-21 16,-7-7-2-1,1 14-2-15,-5 1-1 0,4 8-1 16,0-3-2-1,-1-1-1-15,2-7-1 0,3-6 0 16,0-9-4-16,2-17-7 16,10-3-28-16,-12-12-3 15,13-11-1-15,-10-10-4 0</inkml:trace>
  <inkml:trace contextRef="#ctx0" brushRef="#br1" timeOffset="114229.8">32104 12956 83 0,'19'3'39'16,"-19"-3"-2"-16,29-5 1 0,-29 5-31 15,34-10-2-15,-9 0-2 16,4 1 0-16,-1-5-2 16,-2-1-1-16,-5-3 1 0,-8-3-1 15,-6-1 0 1,-9 1-1-16,-4 7 1 0,-9 4 0 15,-4 6 0 1,-3 8 0-16,-7 8 0 0,1 8 1 16,0 4 0-1,2 5 0-15,5 0 0 0,9 0 1 16,10-3-1-1,12 1 0-15,15-8 0 0,16-3-2 16,9-5-1-16,2-10-5 0,20 1-28 16,0-9-2-1,-18-3-3-15,-54 10-3 16</inkml:trace>
  <inkml:trace contextRef="#ctx0" brushRef="#br1" timeOffset="114659.81">32653 12785 84 0,'55'-5'40'0,"-55"5"-2"0,70-2-1 15,-70 2-30-15,52 5-1 16,-52-5-3-16,50 15 0 15,-50-15-1 1,56 31 0-16,-56-31-1 0,0 0 0 16,62 64 0-16,-62-64 0 0,0 0 0 15,39 55 0 1,-39-55-1-16,0 0 0 0,0 0 0 15,0 0 0 1,0 0 0-16,0 0-1 0,0 0 1 16,-59 12 0-1,59-12 0-15,-76-7 0 0,76 7 1 16,-93 6-1-1,40 2-1-15,53-8 2 0,-84 24-3 16,51-9 1-16,11 1 0 16,22-16 1-16,0 0 0 15,0 0-1-15,54 43 0 0,-54-43-5 16,98-2-27-1,-45-2-2-15,5-9-4 0,-58 13-4 16</inkml:trace>
  <inkml:trace contextRef="#ctx0" brushRef="#br1" timeOffset="115279.8">33494 12771 83 0,'0'0'41'0,"0"0"-3"15,0 0 1-15,0 0-31 16,-84 40-3-16,84-40-2 0,-67 36-2 15,67-36 0 1,-55 43 1-16,55-43-1 0,0 0 0 16,-16 56 0-1,16-56-1-15,0 0 2 0,36 49-1 16,-36-49 0-1,0 0 0-15,55 45-1 0,-55-45 0 16,0 0 0 0,0 0 0-16,0 53 0 0,0-53 0 15,0 0 1-15,-50 25-1 16,50-25 1-16,0 0-1 15,0 0 1-15,0 0 0 16,0 0-1-16,0 0 1 16,0 0-1-16,0 0 0 0,50-26 0 15,-50 26-1 1,59-24 2-16,-59 24-1 15,77-28 1-15,-77 28-2 0,0 0 1 16,58-42 0-16,-58 42 0 16,0 0 0-16,0 0-2 15,0 0 1 1,0 0 0-16,0 0 1 0,-69 6 0 15,69-6 1 1,0 0-1-16,-39 61 1 0,39-61 1 16,0 0-1-1,-3 64 0-15,3-64-3 0,0 0 0 16,76 18-7-16,-76-18-28 0,59-14-3 15,-59 14-2 1,56-32-3-16</inkml:trace>
  <inkml:trace contextRef="#ctx0" brushRef="#br1" timeOffset="115689.81">33736 12789 47 0,'0'0'40'0,"63"14"-2"0,-63-14-2 16,0 0-16 0,-11 54-8-16,11-54-2 15,-29 62-2-15,29-62-1 16,-42 75-2-16,42-75-1 15,-30 82-1-15,30-82-2 0,-28 67 1 16,28-67-1 0,0 0 1-16,-15 57-1 0,15-57 0 15,0 0 0-15,0 0-1 16,0 0 1-16,0 0-2 15,0 0 1 1,0 0 0-16,-18-50-1 0,18 50 1 16,0 0-1-16,-55 16 1 15,55-16-1-15,0 0 2 16,-24 60-2-1,24-60 0-15,-1 48 0 0,1-48-5 16,0 0-30-16,61 59-5 0,-61-59-1 16,0 0-4-1</inkml:trace>
  <inkml:trace contextRef="#ctx0" brushRef="#br1" timeOffset="127279.8">8405 5543 19 0,'-6'-19'27'0,"3"7"3"16,0 1-4-16,-6-8-11 0,9 19-3 16,-13-23-6-1,13 23 2-15,-24-25-3 16,12 15 0-16,-14-4-2 15,5 6 0-15,-10-2 1 0,1 4-2 16,-7 2 1-16,6 5 0 16,-6 2-2-1,2 7 2-15,0 3 0 0,3 3-2 16,3 4 1-16,5 2-1 15,3 2 1-15,2 1-1 16,1-1 1 0,5-1-3-16,4-1 1 0,1-2 1 15,5-2-1-15,2-3 1 16,5-4-1-16,5 0 1 15,7-4-1-15,4 0 2 0,8-2-2 16,6-1 1 0,6 3-1-16,4 5-1 0,0 6 1 15,4 5 0 1,-2 6 0-16,-5 6 0 0,-4 4-2 15,-9 4 4 1,-10 1-2-16,-9-3 2 0,-15-3-1 16,-12-5 2-16,-15-6-1 15,-5-3 1-15,-9-6-1 16,0-4 1-16,-2-4-1 15,1-5 0-15,3-7-1 16,7-4-2-16,9-4 2 16,4-4-1-16,3-4 0 15,4-1-1-15,6-2 1 0,1 2-1 16,6 4-1-1,-1 2-1-15,6 13-1 16,-2-11-3-16,13 23-26 0,-11-12 0 16,7 27-6-16,-9-10-4 15</inkml:trace>
  <inkml:trace contextRef="#ctx0" brushRef="#br1" timeOffset="134759.81">27038 13671 69 0,'0'0'38'16,"0"0"-4"-16,20 22 0 0,-18-8-28 15,6 12-1 1,-8 3 0-16,3 7 0 0,-7 0-1 15,3 4-1 1,-4-2 0-16,5 0-1 0,0-5 0 16,7-1-1-16,6-9 2 15,10-4-3-15,4-7 1 16,8-7 0-16,3-7 0 15,4-5 1-15,-5-7-1 16,1-4 1-16,-6-3-1 16,-7-2 1-16,-6-1-2 15,-6 2 0-15,-6 0 0 0,-3 4 1 16,-2 5-3-1,-2 13 1-15,0-14 0 16,0 14 1-16,5 14 0 0,-2 1 0 16,4 6 0-16,4 2-1 15,6 1 2-15,7-1-1 16,6-5 1-1,5-7-2-15,4-11 2 0,6-9-1 16,1-10 0-16,-1-9 2 16,-5-9-2-16,-8-4 0 15,-12-5 0 1,-10-1 0-16,-10 4-1 0,-11 3-1 15,-6 9-2-15,-13 5-5 0,5 20-26 16,-10-2-4 0,10 16-1-16,-4-3-5 0</inkml:trace>
  <inkml:trace contextRef="#ctx0" brushRef="#br1" timeOffset="135279.8">28055 13797 69 0,'16'7'38'0,"-16"-7"-4"16,20 29 2-16,-19-10-30 0,6 11 0 16,-8 0-1-1,3 1-2-15,-4-4 1 16,1-1-2-16,-4-8 2 15,2-7-3-15,3-11 1 0,0 0 1 16,-2-25-2 0,3 2 1-16,-2-6-2 0,1-5 1 15,1-4-1 1,2-2 0-16,3-1-1 0,5 1-1 15,3 4 2-15,9 4-1 0,5 6 0 16,5 8 0 0,3 11 0-16,4 11 1 0,1 13-1 15,-2 10 1 1,-3 11 0-16,-5 7 2 15,-6 6 0-15,-5 3-1 16,-8-3 1-16,-5-1-1 16,-6-6 0-16,-1-6 0 0,-3-8-1 15,-2-8-4-15,4 0-6 16,1-22-27-16,0 0 0 15,-15-2-3 1,15 2-5-16</inkml:trace>
  <inkml:trace contextRef="#ctx0" brushRef="#br1" timeOffset="135529.8">28070 13848 33 0,'-25'-2'34'0,"6"3"2"16,2-3-3-1,17 2-17-15,0 0-4 0,23 11-1 16,4-15-2 0,21 9-1-16,1-5-2 0,12 1-4 15,5 4-6 1,-12-9-30-16,8 9 1 0,-15-5-7 15,-5 5-2-15</inkml:trace>
  <inkml:trace contextRef="#ctx0" brushRef="#br1" timeOffset="135859.81">28824 13734 81 0,'7'-12'38'15,"-7"12"-2"-15,0 0-6 16,0 18-22 0,-6-1-3-16,5 10 0 0,0 4-2 15,6 7 0-15,-1 0-1 0,7 2-2 16,-1-2-2-1,-3-13-12-15,10 4-21 0,-12-15-3 16,-5-14-3 0,0 0-3-16</inkml:trace>
  <inkml:trace contextRef="#ctx0" brushRef="#br1" timeOffset="136209.8">29011 13550 56 0,'11'-7'38'16,"-11"7"-1"-16,23-7-3 0,-14-6-18 16,20 18-5-16,-2-7-5 15,14 8-2-15,6-3-1 16,10 6-1-1,6-2 0-15,4 0-1 0,-1 1-1 16,-6-3-2-16,-6 3-3 16,-17-10-3-16,-3 11-27 15,-34-9-1-15,0 0-2 0,-22-4-4 16</inkml:trace>
  <inkml:trace contextRef="#ctx0" brushRef="#br1" timeOffset="136429.8">29290 13604 54 0,'15'8'38'16,"-15"-8"-2"-16,23 13-3 16,-23-13-21-16,11 26-4 0,-17-6-1 15,4 13 0 1,-5 3-2-16,1 12-1 15,-3 3 0-15,1 3-3 16,-1 0 0-16,3-5-5 0,11 2-29 16,-7-13-5-1,5-11-4-15,-3-27-5 16</inkml:trace>
  <inkml:trace contextRef="#ctx0" brushRef="#br1" timeOffset="168319.81">2946 4534 79 0,'0'0'38'15,"-12"-19"-2"-15,12 19-2 16,-8-15-23 0,8 15-6-16,0 0-3 0,0 0-3 15,11 10-6-15,-11-10-28 0,-6 22 2 16,2-11-7-1,11 6-4-15</inkml:trace>
  <inkml:trace contextRef="#ctx0" brushRef="#br1" timeOffset="168549.81">2751 5227 60 0,'0'0'34'0,"0"0"-5"16,0 0-6-16,16-5-44 15,-16 5-8-15,0 0-3 16,0 0-4-16</inkml:trace>
  <inkml:trace contextRef="#ctx0" brushRef="#br1" timeOffset="168709.8">2772 5445 13 0,'8'22'1'0,"-5"1"0"16,-6-9-16-16</inkml:trace>
  <inkml:trace contextRef="#ctx0" brushRef="#br1" timeOffset="168939.8">2533 6394 53 0,'2'27'35'0,"1"-7"-1"0,1-6-4 16,-4-14-22-1,6 19-13-15,-6-19-7 0,0 0-19 16,13 0-1-16,-13 0-4 0,4-17 3 15</inkml:trace>
  <inkml:trace contextRef="#ctx0" brushRef="#br1" timeOffset="169189.8">2581 7041 43 0,'1'12'31'0,"-1"-12"-9"16,0 0-27-16,25 24-10 0,-25-24-11 15,21 14-3-15</inkml:trace>
  <inkml:trace contextRef="#ctx0" brushRef="#br1" timeOffset="169579.81">2647 7796 17 0,'0'0'21'0,"11"25"1"0,-7-15-10 16,3 2-5-1,-2 2-5-15,-4 3-2 0,-3-1 3 16,-8 2 2 0,3 5 2-16,-9-6 4 0,8 12 1 15,-14-9 0-15,17 15 1 0,-15-7-2 16,16 13-1-1,-11-9-2-15,16 11-3 16,-6-2-2 0,5 2-2-16,2 0-1 0,0-2-1 0,3-2 1 15,-6-1-5 1,10 6-10-16,-12-9-16 15,6-1-3-15,-4-4-2 0,5-1 0 16</inkml:trace>
  <inkml:trace contextRef="#ctx0" brushRef="#br1" timeOffset="169889.81">2650 9114 21 0,'2'27'26'0,"8"6"0"0,-3-11 0 15,0 2-23 1,7 0 0-16,-3-1-1 0,-1-1-1 16,0-1-1-1,0 0-3-15,1 2-1 0,-4-3 0 16,6 6-1-1,-7-2 0-15,3 4 1 0,-4-1-1 16,3 3 1 0,-1-2 6-16,-2-1 2 0,7 1 3 15,-4-3-1-15,2 2-6 16,-1-8-17-16,9 10-2 15,-8-13-4-15,10 7 1 16</inkml:trace>
  <inkml:trace contextRef="#ctx0" brushRef="#br1" timeOffset="177709.81">9541 9990 5 0,'-13'-10'29'0,"13"10"3"15,0 0-1 1,-19-22-11-16,19 22-3 0,-5-12-4 15,5 12-2 1,0 0-3-16,0 0-1 0,-6-12-2 16,6 12-2-16,0 0-1 0,0 0-1 15,0 0 1 1,15 9 0-16,-15-9 1 15,21 14-1-15,-7-3 0 16,7 7 0-16,2 3 0 0,6 4-2 16,2 4 1-1,1 4-1-15,2 1 1 16,2 6-1-16,-1-1 0 15,2 0 0-15,0 2-1 0,-1 0 2 16,2 3-1-16,0-3 0 16,1 0 0-1,0-3 0-15,-1-2 0 0,-2-5 0 16,-5-5 0-16,-2-5 0 15,-5-5 0-15,-6-4 0 16,-3-3-1 0,-3-2-1-16,0-1 0 0,-12-6 0 15,20 10-3-15,-20-10 0 16,24 8-3-16,-24-8-7 15,19 0-18-15,-19 0-3 0,15-6-2 16,-15 6-1 0</inkml:trace>
  <inkml:trace contextRef="#ctx0" brushRef="#br1" timeOffset="178219.81">10380 10003 45 0,'11'-4'38'16,"-11"4"-4"-1,19-8-1-15,-19 8-21 16,0 0-1-16,0 0-4 0,-3 20-3 16,-14-3 0-16,-1 9-1 15,-13 5 0-15,-3 8-1 16,-8 5 0-1,-5 8-1-15,-2 2 1 0,-6 4 0 16,1 2-1-16,-1 0 0 16,1-1 0-16,2-1 0 15,0-3 0 1,3-6 0-16,2-1 0 0,4-6 0 15,3-4 0-15,6-3-1 0,5-7 2 16,3-4-2 0,8-6 1-16,9-2-1 0,9-16 0 15,0 15 1 1,0-15-1-16,10 5 0 0,-10-5-1 15,18-3 0 1,-18 3-2-16,11-5-2 0,-11 5-3 16,0 0-8-16,0 0-20 0,0 0-1 15,-2-12-3 1,2 12-1-16</inkml:trace>
  <inkml:trace contextRef="#ctx0" brushRef="#br1" timeOffset="181059.81">9940 12717 24 0,'0'0'34'0,"-9"-12"0"15,9 12 0-15,0 0-11 16,-1-12-9 0,1 12-3-16,0 0-3 0,12-4-1 15,-12 4-1-15,0 0-2 16,0 0-1-16,15 7 0 15,-15-7-1 1,23 22 1-16,-1-4 0 0,8 8 0 16,6 2 0-16,10 7 0 0,6 0 0 15,7 8-1 1,5 0 0-16,-1-1-1 0,-3-2 0 15,-3 3-1 1,-4-3 0-16,-3-3 0 0,-8-3-1 16,-11-5 0-1,-6-2-1-15,-5-6 0 0,-4-1-2 16,-5-10-2-1,-3 1-2-15,-8-11-8 0,0 0-22 16,-19-13 0-16,19 13-3 16,-19-30 0-16</inkml:trace>
  <inkml:trace contextRef="#ctx0" brushRef="#br1" timeOffset="181419.8">10602 12626 57 0,'-2'-13'35'0,"2"13"-2"16,0 0 0-16,-7 17-20 15,-10 2-6 1,3 18-1-16,-14 5-3 0,-1 10 3 15,-14 3-3-15,-2 6-1 16,-7-3 0-16,-6 4-1 16,-1-6 0-16,0-3 0 0,6-7-1 15,4-1 0 1,5-4 0-16,10-1 0 0,6-1 0 15,7-4 0 1,7-4 0-16,2-2 0 0,1-1-1 16,1-4-1-1,4 0-3-15,-5-9-3 0,13 6-21 16,-2-21-5-1,-2 14-3-15,2-14-4 0</inkml:trace>
  <inkml:trace contextRef="#ctx0" brushRef="#br1" timeOffset="184019.81">10000 15236 7 0,'-15'7'25'16,"15"-7"-1"-16,-11 17-2 16,11-17-8-16,-1 17-2 15,1-17 1-15,0 0-1 0,-15 4 0 16,15-4 2-1,0 0-1-15,0 0 1 0,-3-11-2 16,3 11-5 0,0 0-1-16,22 12-3 0,-8 0 0 15,8 7-1 1,4 7-1-16,5 5 0 0,6 4 0 15,6 1 0-15,3 2 0 16,2-1 0-16,-2-1 0 16,-2 0-2-16,-2-6 2 0,-6-2-1 15,-3-5-1 1,-6-2 0-16,-5-3-2 15,-7-4 1-15,-1-1-4 16,-14-13-3-16,15 13-16 0,-15-13-11 16,0 0-2-1,-5-21-1-15,5 21-3 16</inkml:trace>
  <inkml:trace contextRef="#ctx0" brushRef="#br1" timeOffset="184449.81">10566 15153 25 0,'4'-23'34'0,"1"5"1"0,-5-1-1 16,0 19-10-1,-6-27-10-15,6 27-4 0,-10-14-3 16,10 14 1 0,-30 18-3-16,10 8 0 0,-8 7-2 15,-2 10-1 1,-8 6 0-16,-2 7 0 0,-6 1 0 15,1 0-1-15,-5-2 0 0,2-2-1 16,0-3 2 0,1 0-2-16,0-4 1 15,4-1-2-15,3 0 1 16,2-4-1-16,7-1 0 0,1-4 0 15,8-1 0 1,3-9 1-16,8-1-2 16,0-4 1-16,5-4-1 15,1-6-1-15,7 0-2 0,-2-11-6 16,0 0-23-16,0 0-1 15,16-12-4 1,-7 0-1-16</inkml:trace>
  <inkml:trace contextRef="#ctx0" brushRef="#br1" timeOffset="199159.81">1533 10718 94 0,'-16'-6'37'16,"16"6"0"-1,-21-13-2-15,9 8-25 0,12 5-1 16,0 0-3 0,-69-33 0-16,69 33-2 0,-78-16 0 15,25 14-1 1,53 2 0-16,-96 15-1 0,46 5-2 15,-4 7 0-15,54-27 1 0,-79 80-1 16,47-32 0 0,16 6 1-16,-3 1 0 0,16 3-1 15,10-3 2 1,9-5-2-16,-16-50 0 0,65 82 0 15,-9-52 0 1,4-8 0-16,13-6-4 0,-16-10-33 16,11 0-2-1,3-18-4-15,-14 2-3 16</inkml:trace>
  <inkml:trace contextRef="#ctx0" brushRef="#br1" timeOffset="199529.81">1672 10882 80 0,'17'-6'41'15,"-17"6"-2"-15,3 12-1 0,-3-12-10 16,-13 30-22 0,-2-4-3-16,-3 4 0 0,6 1-1 15,3 3 0 1,12-8 0-16,15-4 0 0,15-11 0 15,15-6 1-15,6-9 1 0,6-6-4 16,0-6 0 0,-4-4 0-16,-19-4 0 15,-19-3 0-15,-26 4 0 16,-21 1 0-16,-14 9 0 0,-15-7-19 15,-2 20-20 1,0-5-3-16,20 12-1 16,12-3-2-16</inkml:trace>
  <inkml:trace contextRef="#ctx0" brushRef="#br1" timeOffset="200019.81">2175 10811 111 0,'0'0'40'0,"-13"-4"0"0,18 22-4 16,-9 0-27-16,14 19-4 16,-1 6-1-16,7 9-2 15,-1 1 0-15,-1-1-2 0,-1-11 0 16,-3-5 0-1,1-14 0-15,-11-22 0 0,14 4-1 16,-9-25 1 0,-1-8 0-16,5-10 0 0,5-2-1 15,1-5 0-15,5 4-1 16,6 7 2-16,3 10 0 15,6 9 0 1,3 10 0-16,-1 11 1 0,0 7 0 16,-2 7 0-16,-7 2 1 0,-6 2-1 15,-5-2-1 1,-8-3 1-16,-3-3-1 0,-6-15 1 15,14 11-1 1,-14-11-1-16,18-20 1 0,-3 3 0 16,6-3-1-1,1-2 1-15,4 1-1 0,-1 4 0 16,3 9 1-1,1 8-1-15,-1 9 1 0,-3 8 0 16,-4 9-1-16,2 5-2 16,-1 4-1-16,-9-9-24 15,13 8-9-15,-10-17-1 0,10-4-4 16,-7-15-2-1</inkml:trace>
  <inkml:trace contextRef="#ctx0" brushRef="#br1" timeOffset="200549.81">3166 10883 110 0,'0'0'39'0,"0"0"-1"16,20 10-1 0,-23 2-29-16,9 15-2 0,-5 4-4 15,4 6 0 1,-2-1 1-16,3 0-1 0,-1-8-1 15,0-7 0 1,-5-21-1-16,15 4 0 0,-8-21 0 16,1-11-1-16,2-6 1 0,-1-8-2 15,3-2-1 1,1-1 1-16,2 10-1 0,4 15 3 15,4 14-1 1,1 14 2-16,1 16-1 0,-1 14 1 16,0 11 2-1,0 9-2-15,-5-2 2 0,-2-6-2 16,-3-9 0-1,-1-8 0-15,0-16 0 0,5-16-1 16,2-17 0-16,2-17 0 16,2-8-1-16,0-9-1 15,0-6 0-15,-1 6 0 16,-1 0-1-16,-6 5 1 15,-1 12 0-15,-3 16 1 16,-12 17 1 0,18-2 0-16,-8 16 2 0,-2 4 0 15,1 11 0-15,1 8 0 16,-3 3 1-16,1 3-2 15,1-2 0-15,0 2-1 0,1-2-2 16,6-7 0 0,7-4-5-16,-9-22-25 0,26-3-6 15,-4-24 1 1,10-4-5-16</inkml:trace>
  <inkml:trace contextRef="#ctx0" brushRef="#br1" timeOffset="200749.81">4181 10790 112 0,'0'0'39'0,"-24"13"-2"0,21 16 0 15,-6 3-28 1,7 12-4-16,3 5-1 16,3 3-1-16,0-2-2 15,2-8-4-15,10 0-4 0,-12-20-28 16,18-7-3-1,-7-22-1-15,8-8-3 16</inkml:trace>
  <inkml:trace contextRef="#ctx0" brushRef="#br1" timeOffset="201029.8">4625 10930 103 0,'-1'-31'37'0,"2"16"-1"0,-6-9-1 16,13 11-24 0,-9-5-5-16,17 9-1 0,10-1-3 15,16 10 0 1,13-1 0-16,13 7-2 0,11 3-1 15,2-4-2 1,3 4-1-16,-19-12-13 0,-2 12-18 16,-30-16-4-16,-9 12 1 0,-24-5-5 15</inkml:trace>
  <inkml:trace contextRef="#ctx0" brushRef="#br1" timeOffset="201219.8">4874 10857 115 0,'-3'19'39'0,"-4"-8"-2"0,5 10-3 16,-7 5-27-16,1 12-3 16,-3 7-1-1,4 8-2-15,4 5-5 0,-8-3-30 16,17 1-4-16,-1-16-2 15,2-14-4-15</inkml:trace>
  <inkml:trace contextRef="#ctx0" brushRef="#br1" timeOffset="203939.81">3410 12375 71 0,'37'13'36'16,"-17"4"-2"-1,-10 7 0-15,-30-3-18 0,1 13-4 16,-34-10-4-1,-8 4-2-15,-29-10 0 0,-10 0-2 16,-22-11-1 0,-11-5-1-16,-11-5-2 0,-4-7 2 15,-2-4-2-15,8-4 0 16,10-4 0-16,10-6-1 15,23-5-1-15,12-8 1 0,21-6 0 16,12-5 0 0,17-5-1-16,5 0 1 15,11 5-1-15,8 5 1 16,5 12 1-16,11 12 0 0,8 15-1 15,10 9 1-15,7 12 0 16,11 7 1 0,3 1-1-16,5-2 1 0,4-4-1 15,-1-8-1-15,-4-7 0 16,-7-9 0-16,-9-7 1 15,-6-8-1 1,-11-2 1-16,-8-1 0 0,-10-1 1 16,-8 4 0-16,-6 8 1 15,-10 4-1-15,0 15-2 16,-7 12 2-16,-5 8-2 0,-8 9 1 15,1 5-1 1,-2 5 0-16,2 1 0 0,8 1 1 16,2-3 0-1,3-5 0-15,13-2 2 0,11 1-1 16,11 1 1-1,4 3-2-15,3 17-9 0,-11-6-27 16,-2 2-3 0,6-9-5-16,-11-15-6 0</inkml:trace>
  <inkml:trace contextRef="#ctx0" brushRef="#br1" timeOffset="205739.81">2212 12949 101 0,'-11'-15'39'0,"11"15"-2"16,-6-12 0-16,6 12-27 15,1 14-1-15,1 5-3 16,-7 3-2-16,4 10 0 0,-4 6-1 15,3 9 2 1,-1 3-5-16,1 3 0 16,2-3 0-16,5 1 0 15,3-1 0-15,-1-7-5 0,12 4-32 16,-9-19-3-1,10 0-2-15,-8-17-4 16</inkml:trace>
  <inkml:trace contextRef="#ctx0" brushRef="#br1" timeOffset="206099.8">2544 13125 101 0,'0'0'39'15,"11"3"-2"-15,-11-3-1 0,-8 27-27 16,-6-5-3 0,1 9-3-16,-3 1 0 0,3 6-1 15,-1-3 0 1,4-1-2-16,10-5 1 0,11-4 1 15,16-10-1 1,14-9 1-16,8-9 1 16,10-11 0-16,2-7 0 0,4-5-1 0,-14-6-2 15,-16-4 0 1,-19 0 0-16,-25 1 0 15,-18 5 0-15,-16 5-2 16,-12 7-5-16,-16 2-1 0,20 16-31 16,-8 2-1-1,26 13-1-15,5-4-3 16</inkml:trace>
  <inkml:trace contextRef="#ctx0" brushRef="#br1" timeOffset="206609.8">3309 13152 23 0,'20'7'30'0,"-20"-7"1"16,0 0-3-16,24-1-7 15,-31-10-2-15,19 12 0 16,-25-16-3-16,13 15-2 0,-6-18-5 15,6 18-1 1,-11-15-2-16,-1 11-2 16,-11-1 0-16,-1 6-1 15,-7 4 0-15,2 9-1 0,-4 3 0 16,1 7 0-1,4 5-1-15,5 5 0 16,9 1 0-16,10 4-1 0,10-3 1 16,15-3-1-1,13-4 1-15,16-7 0 0,9-5-1 16,9-10-2-1,6 0-5-15,-11-15-29 0,5-2-2 16,-19-11 0-16,-4 0-5 16</inkml:trace>
  <inkml:trace contextRef="#ctx0" brushRef="#br1" timeOffset="206849.81">3602 12853 122 0,'0'0'38'0,"0"0"-1"0,11 27-5 15,-14 0-26 1,3 14-1-16,3 9-2 0,-2 9 0 16,1 4-2-16,5-1-1 15,0-4-2-15,0-9-4 16,12-2-28-16,-12-21-4 15,7-12 0-15,-2-19-4 16</inkml:trace>
  <inkml:trace contextRef="#ctx0" brushRef="#br1" timeOffset="207119.81">3941 13037 94 0,'14'16'38'15,"-14"-16"-4"-15,-9 20 1 0,-13-10-26 16,4 10-3-1,-15-1 1-15,3 8-2 0,-4 1-2 16,3 3 0 0,5-1 0-16,10 1 0 0,9 0-1 15,16-6 0 1,16-3-1-16,14-3 0 0,11-5 0 15,8-3 0-15,3-5-3 0,-6-6-3 16,3 7-13 0,-19-15-18-16,-1 2-1 15,-20-10-3-15,-2 4-3 16</inkml:trace>
  <inkml:trace contextRef="#ctx0" brushRef="#br1" timeOffset="207449.8">4391 13121 92 0,'14'-10'36'16,"2"3"-3"-16,-15-4 2 0,-1 11-26 16,-14-15-2-16,-1 12-2 15,-12 1-1-15,-2 7 0 16,-7 4-2-1,2 12 0-15,-1 5 0 0,8 8-1 16,11 2 1-16,12 4 0 0,17-1 0 16,17 1-1-1,14-5 2-15,14-2-1 0,6-5-1 16,2 1 1-1,-5-6 0-15,-10 3-1 0,-12-4-1 16,-17 2 1 0,-18-1-2-16,-21 0 0 0,-15 1-3 15,-21-7-13 1,-2 10-19-16,-17-12-3 0,0 4-2 15,-11-10-5-15</inkml:trace>
  <inkml:trace contextRef="#ctx0" brushRef="#br1" timeOffset="208629.8">3299 14097 105 0,'0'0'40'0,"2"-19"-3"15,-2 19-1-15,-16-27-27 0,3 16-3 16,-9 0-2 0,-6 4-3-16,-10 6 2 15,6 3-3-15,-10 7 1 16,4 5 0-16,-1 5 0 0,7 5 0 15,6 2 0 1,7 5 0-16,8-5-1 16,2 2 2-16,13-5-2 15,13-2 0-15,5-5 0 0,6-5 0 16,5-5 1-16,5-5-1 15,2-4 0 1,-2-3 0-16,0-1 0 0,-10-4 1 16,-5-2-1-16,-5 0 1 15,-6-1 0-15,-4 3-1 16,-8 11 2-1,7-19-2-15,-7 19 0 0,0 0 0 16,0 0 0-16,18 13 0 16,-6 2 0-16,4-1 0 15,3 2 0-15,4-3 0 0,3-3 0 16,-1-5 0-1,0-8 0-15,0-6 0 0,-4-8 0 16,-3-3 0 0,-4-5 0-16,-6-3 0 0,-2 2 0 15,-4-1 0 1,-1 4 0-16,-1 2 0 0,4 7 0 15,5 1 0-15,9 5 0 16,8 7 0-16,10 2 0 16,6 7 0-16,4 5 0 0,2 5 0 15,-2 4 0 1,-7 2 0-16,-9 6-2 15,-9 2 2-15,-11 2-1 16,-6 0 1-16,-7 0 0 16,-2-2 0-16,2-3 0 15,3-5 0-15,9-5 0 16,11-7 1-16,10-8-1 0,8-8 2 15,9-9-2 1,2-7 0-16,4-4 0 0,-3-5 0 16,-6-5 0-1,-9-1 0-15,-10 0 0 0,-9 1 0 16,-9 3 0-1,-7 4 0-15,-7 2 0 0,-6 6-2 16,-1 4 2 0,-5 8-1-16,1 7 1 0,-2 9-1 15,1 10 1-15,7 10 0 0,9 7-1 16,7 10 2-1,16-1-1-15,13 5 1 0,15-5-1 16,13-5-1 0,12-6-1-16,0-17-12 0,10 2-22 15,-15-22-4 1,0 1 0-16,-17-9-5 0</inkml:trace>
  <inkml:trace contextRef="#ctx0" brushRef="#br1" timeOffset="209199.8">3593 14719 91 0,'0'0'40'0,"-13"8"-4"0,0 4 2 16,6 18-24-1,-12 2-8-15,8 15-2 16,-6 5-1-16,9 6-1 16,2 2 0-16,7-1-1 0,6-4-1 15,6-7-1 1,6-7-4-16,-4-15-3 15,14 0-17-15,-17-23-13 0,8 2 12 16,-20-26 10-16,9 2 7 16,-11-14 4-16,0-6 6 15,-1 2 5 1,-7-16 20-16,15 14 10 0,-5-10-10 15,21 21-11-15,-7-8-6 16,22 17-3-16,2 1-1 16,12 11-1-1,6 3-2-15,10 8 0 0,2 3 0 16,0 4-1-16,-3 3-2 0,-9 1-1 15,-6 5-3 1,-19-11-27-16,2 11-6 0,-19-11-1 16,0 7-5-1</inkml:trace>
  <inkml:trace contextRef="#ctx0" brushRef="#br1" timeOffset="209559.81">4360 15309 97 0,'0'0'39'0,"0"0"-1"0,0 0-2 16,11 4-28 0,2-10-2-16,10 1-2 15,2-4 0-15,8-3-2 16,1-6 0-16,0-1-1 0,-5-5-1 15,-7-2 0-15,-13 1 0 16,-11-3 0 0,-9 2-1-16,-14 4 1 0,-9 5 0 15,-7 7 0-15,-5 10 0 16,-3 10 0-16,5 9 0 15,7 10 0 1,12 6 0-16,18 3 1 0,21 2-1 16,25-1 1-16,27-6-1 15,19-8-2-15,22-4-1 16,4-15-8-16,12 1-24 0,-15-13-3 15,-6 1-1 1,-24-14-4-16</inkml:trace>
  <inkml:trace contextRef="#ctx0" brushRef="#br1" timeOffset="209849.81">5014 15183 72 0,'-25'-6'38'0,"3"-6"0"0,22 12-2 15,-6-32-18-15,32 22-5 0,3-11-4 16,18 9-2-1,7-3-2-15,10 5-1 16,2 0-2-16,7 9-1 16,-4 9-1-16,-4 9 1 0,-9 8-1 15,-9 4 0 1,-8 4 0-16,-9 3 1 15,-11 0-1-15,-7 1 0 0,-9-4-1 16,-8-8-2-16,-1 1-8 16,-11-16-26-16,17-10-1 15,-18 4-3 1,18-4-2-16</inkml:trace>
  <inkml:trace contextRef="#ctx0" brushRef="#br1" timeOffset="210289.81">4900 14723 83 0,'0'0'39'16,"-6"-12"-2"-16,6 12 0 15,-14 19-18-15,8 10-11 0,-13 12-3 16,3 16-3 0,-6 12 1-16,3 13 0 0,-1 4-2 15,5-3-1 1,2-1-1-16,9-9-2 0,17-5-7 15,-3-25-27 1,17-10-1-16,1-22-3 0,6-6-2 16</inkml:trace>
  <inkml:trace contextRef="#ctx0" brushRef="#br1" timeOffset="210999.8">5327 15327 76 0,'-19'2'35'0,"19"-2"2"0,0 0-5 16,-3 15-14-1,3-15-8-15,0 0-3 0,0 0-2 16,5 17-1-16,9-11-1 15,10 0 0-15,6-2 0 16,10-2-1-16,2-3 0 0,6-3-1 16,-2-7 0-1,-5-2 0-15,-7-10 0 16,-11-3-1-16,-15-5 0 15,-13-2 0-15,-14-3 0 0,-13 0 0 16,-9 6-1 0,-8 2 1-16,-8 9-1 15,-4 0 1-15,2 12 0 0,0 10 0 16,5 9 0-16,5 9 0 15,9 8 0-15,9 5 0 16,14 7 0 0,13 4 0-16,17 2 1 0,18-3-1 15,15-4 1-15,21-7 0 16,17-7 1-16,1-6-2 15,6-6 0-15,-9-6-1 0,-6-3-7 16,-27-14-28 0,-1 2-2-16,-28-10-4 0,-11 2-1 15</inkml:trace>
  <inkml:trace contextRef="#ctx0" brushRef="#br1" timeOffset="211519.81">5859 15349 101 0,'23'-20'37'16,"11"8"0"-16,-4-11-4 16,6 12-25-16,-5-2-2 0,4 6-1 15,1 4-2-15,4 5-1 16,-1 8 1-1,-1 7-2-15,1 7 0 0,-4 6 1 16,-3 1-1-16,-4 4-1 16,-9 1 2-16,-6 0-2 15,-10-3 1 1,-4-4-1-16,-5-7 1 0,-2-1-2 15,-1-8 2-15,-4-7-1 0,-5-5-1 16,-2-6 1 0,-3-3-1-16,-7-5 0 0,-2 5 1 15,-6-2-1 1,1 8 0-16,-1 5 1 0,4 7-1 15,5 8 1 1,8 6-1-16,10 4 2 0,11-1-2 16,9 1 2-1,15-4-1-15,9-6 0 0,10-7-1 16,10-12-4-16,14 3-26 15,-7-25-6-15,10 3-2 16,-9-16-2-16</inkml:trace>
  <inkml:trace contextRef="#ctx0" brushRef="#br1" timeOffset="212099.8">6846 15339 102 0,'18'-11'38'0,"-10"-6"-3"0,-8 17 1 16,1-20-29-1,-12 18-3-15,-14 2-2 0,-5 8 0 16,-6 3-1 0,-1 4 0-16,3 7 0 0,7 2 1 15,11 5-1 1,15 5 0-16,10-3 1 0,13 5-1 15,6 1 1-15,5 2-1 0,-2-2 1 16,-7 5-2 0,-12-6 0-16,-12-1 0 15,-13-2 0-15,-11-8 0 16,-9-3-1-16,-2-5 2 0,-2-6-1 15,5-6 0 1,10-4 0-16,22-1 0 0,0 0 1 16,27-19-1-1,17-1 1-15,15-5-1 0,11-5 1 16,7-3-1-1,1-5 0-15,-7-3 1 0,-9 2-2 16,-13-1 1-16,-19 7-1 0,-15 4 0 16,-15 7 0-1,-15 5 0-15,-9 5 1 16,-5 8-2-16,-6 5 2 15,-4 9-1-15,4 8 1 0,2 10 0 16,5 5 1 0,12 10 0-16,10 2 0 15,19 4-1-15,15-1 1 16,15-4 0-16,15-7-1 0,10-8 0 15,9-8 0-15,-2-15-3 16,4-8-2 0,-13-26-8-16,-2-2-24 0,-13-22 0 15,-2 1-2-15,-13-18-2 16</inkml:trace>
  <inkml:trace contextRef="#ctx0" brushRef="#br1" timeOffset="212429.8">7779 15299 94 0,'2'-21'36'0,"-2"21"-1"0,0 0 0 15,-7 35-25 1,-7 0-3-16,0 13-2 0,-6 7 0 15,3 15-1 1,3 0-1-16,4 5 0 0,3-8-1 16,4-3 0-1,3-12-1-15,3-12 0 16,-1-14-1-16,-2-26 0 15,0 0 0-15,-18-14 0 0,0-12 0 16,-7-1 0-16,-1-5-1 16,-8 8 0-16,-1 3 1 15,-1 16 0-15,0 10 0 0,6 13-1 16,10 18 1-1,12 5 0-15,12 10 0 16,17 6 0-16,18 6-3 16,10-10-6-16,18 3-26 0,-1-22-5 15,5-6-2 1,-10-28-4-16</inkml:trace>
  <inkml:trace contextRef="#ctx0" brushRef="#br1" timeOffset="-201786.92">24595 2356 45 0,'0'0'38'16,"-13"1"-4"-16,-7-3-2 15,1 10-19-15,-17-5-3 16,0 11-1-16,-17-2-2 15,-5 15-1-15,-11 6-2 0,-4 16-1 16,-6 11-1 0,3 9 1-16,0 9-2 0,8 10 3 15,10 6-2 1,14 5-1-16,16 4 0 0,16 1 0 15,15-4-1 1,15-2 2-16,12-7-2 0,13-8-1 16,5-9 0-1,4-8 2-15,-2-16-2 0,-5-12-1 16,-2-7-3-16,-17-12-30 0,3-2-2 15,-29-17-5 1,17-4-1-16</inkml:trace>
  <inkml:trace contextRef="#ctx0" brushRef="#br1" timeOffset="-201176.92">24471 2926 43 0,'-4'-17'38'0,"4"17"-2"16,0-18-5-16,0 18-13 16,3 19-7-16,3 10-1 15,-8 8-3-15,2 17-3 0,-5 11 0 16,2 18 0-16,-5 4-1 15,0 5 0-15,0-3-2 16,-2-5-3 0,3-9 0-16,1-16-3 0,15-4-27 15,-5-27-4-15,14-11-3 16,-6-19-2-16</inkml:trace>
  <inkml:trace contextRef="#ctx0" brushRef="#br1" timeOffset="-200956.93">24760 3225 64 0,'0'0'38'16,"0"0"-2"-16,7 29-2 0,0 17-25 0,-7 4-3 15,6 12 0 1,-8 1-2-16,3 1-1 16,-2-4-3-16,-4-9-4 15,14-5-28-15,-11-22-2 0,12-9-4 16,-10-15-5-1</inkml:trace>
  <inkml:trace contextRef="#ctx0" brushRef="#br1" timeOffset="-200586.93">25025 3263 65 0,'0'0'38'0,"2"25"-2"16,-8 0-2 0,13 18-26-16,-10 4-4 0,6 10 2 15,-6-1-2 1,6 2-1-16,-3-7-1 0,3-6 1 15,2-12-1 1,7-11 0-16,4-12 0 0,9-11 0 16,5-14 1-1,7-9-2-15,3-14 0 0,3-8 0 16,-3-9 0-16,-3-2-1 15,-5 3-1-15,-7 3-2 16,-4 14-5-16,-18 3-26 0,7 23-4 16,-11 1-2-1,1 10-4-15</inkml:trace>
  <inkml:trace contextRef="#ctx0" brushRef="#br1" timeOffset="-200266.93">25413 3621 70 0,'23'8'39'0,"14"0"-2"0,-3-18-4 16,16-1-28 0,-5-15 2-16,5-2-3 0,-8-7-1 15,-2-4-2 1,-16-4-1-16,-10-1 0 0,-13 3 1 15,-14 3-2-15,-7 10 0 0,-10 7-1 16,-6 13 2 0,-3 12-1-16,0 18 1 0,1 18 0 15,5 11 0 1,9 13 2-16,11 4-1 0,14 3 0 15,11-1 0 1,14-6 1-16,12-9-2 0,9-19-7 16,19-5-26-1,-5-22-4-15,8-8-2 0,-8-15-6 16</inkml:trace>
  <inkml:trace contextRef="#ctx0" brushRef="#br1" timeOffset="-199106.92">26261 2948 65 0,'20'-3'38'0,"-6"5"-1"15,6 25 2-15,-14 12-29 16,5 31-3-16,-10 13-1 16,0 15-1-16,-6 6-1 0,-2 3-2 15,-3-5-1 1,0-9-5-16,6-10 2 15,0-22-8-15,18-11-26 16,4-22-1-16,15-13-4 0,1-21-5 16</inkml:trace>
  <inkml:trace contextRef="#ctx0" brushRef="#br1" timeOffset="-198836.92">26871 3491 72 0,'-20'1'39'16,"-8"12"-4"-1,2 21-3-15,-11 1-26 0,5 15-1 16,-1 1 0 0,12 5-2-16,14-4-1 0,17-5 1 15,14-13 0-15,15-8-1 0,9-15 1 16,8-12-1-1,-3-16 0-15,-4-10 0 16,-14-14-1-16,-13-10-1 16,-19-7-1-16,-16-5-3 0,-5 13-4 15,-24-5-28 1,11 17 0-16,-10 1-5 0,16 19-4 15</inkml:trace>
  <inkml:trace contextRef="#ctx0" brushRef="#br1" timeOffset="-198556.93">27547 3691 74 0,'11'-24'40'0,"-19"-11"-4"0,-1 12-3 15,-14-2-25 1,-3 16-4-16,-11 11-1 0,0 13-2 16,0 11 0-1,0 12 0-15,6 6-1 0,8 5 1 16,12 0 1-1,14-5-1-15,18-7 1 0,16-8-2 16,14-9 0 0,13-10-4-16,21-7-27 0,-5-20-5 15,8-7-3-15,-12-23-4 0</inkml:trace>
  <inkml:trace contextRef="#ctx0" brushRef="#br1" timeOffset="-198316.93">28113 3142 83 0,'-16'21'39'0,"6"20"-3"0,-15 10-2 16,5 22-31-16,-4 9 0 16,3 8 0-16,-1 0-1 15,4-2-2 1,3-10 0-16,3-14-2 0,6-18-1 15,-1-22-8-15,16-11-22 16,-9-13-3-16,24-24-3 16,-7-13-2-1</inkml:trace>
  <inkml:trace contextRef="#ctx0" brushRef="#br1" timeOffset="-198096.93">28264 3496 65 0,'-3'17'37'15,"-5"15"-3"-15,-17-7-6 0,-2 17-19 16,-13-3-2-1,1 10-2-15,1-3-1 0,4 0-1 16,11-7 0 0,22-2-2-16,25-7 1 0,21-8-1 15,22-6 2-15,19-5-2 16,11-3-1-16,6-5-1 15,0 5-6-15,-24-8-26 0,-12 7-3 16,-29-5-2 0,-22 5-6-16</inkml:trace>
  <inkml:trace contextRef="#ctx0" brushRef="#br1" timeOffset="-197326.92">25106 4243 71 0,'-16'-26'39'0,"8"6"-2"0,-5 4-3 15,13 16-26 1,-8 24-1-16,6 12-3 0,-2 11-1 15,-2 15-1-15,-2 6 0 16,-3 6 0-16,-4-1 0 16,0-5-1-16,-3-15 0 15,4-10 0-15,-1-12 1 16,6-14-2-16,9-17 0 15,0 0 1-15,25-27-2 16,4-3 1-16,10-4-2 0,10-1 2 16,8 2-2-1,8 6 1-15,5 10-2 0,0 11 3 16,-2 20 0-1,-8 11-1-15,-8 13 1 0,-17 7 0 16,-19 2 1 0,-21 2-1-16,-25-4 2 0,-22-8-2 15,-20-6 1 1,-12-10-2-16,-1-11-1 0,-3-16-28 15,22-2-7-15,9-15-1 16,33-3-6-16</inkml:trace>
  <inkml:trace contextRef="#ctx0" brushRef="#br1" timeOffset="-197066.93">25684 4409 62 0,'0'0'39'16,"9"12"-2"-16,-9 17-1 16,6 19-27-1,-9 9-3-15,4 15 1 0,-4 2-2 16,1 3-3-16,0-2-1 15,-2-8-3-15,6-9-1 16,2-19-10-16,18-9-23 16,2-27-2-16,13-8-3 15,1-22-3-15</inkml:trace>
  <inkml:trace contextRef="#ctx0" brushRef="#br1" timeOffset="-196776.92">26265 4767 74 0,'15'-2'41'0,"-15"2"-2"0,4-12-4 15,-19 6-26-15,-1 11-4 16,-11 6-2 0,-4 8-2-16,-6 5-1 0,2 12 0 15,2 3 0 1,9 5 0-16,15 1 0 0,18-4 1 0,20-6-1 15,17-14 1 1,12-11 1-16,6-14-1 16,2-14 1-16,-6-12 0 0,-13-13-1 15,-16-5 1 1,-20-4-2-16,-21 0 0 0,-13 7-4 15,-14 3-4 1,4 16-28-16,-13 4-2 0,15 17-4 16,-1 3-4-1</inkml:trace>
  <inkml:trace contextRef="#ctx0" brushRef="#br1" timeOffset="-196476.92">27079 4900 60 0,'13'-30'40'0,"-8"3"-3"16,-23-6-1 0,-1 11-25-16,-25-1-3 15,-3 15-4-15,-10 9-1 16,0 16-1-16,-2 8 0 0,7 14-1 15,9 7-1-15,14 7 1 16,17 1 0-16,18 1 0 16,19-8-1-16,16-7 1 15,19-7-1-15,10-12-2 16,13-8-4-16,-5-23-27 15,13 0-2-15,-11-22-5 16,0-2-3-16</inkml:trace>
  <inkml:trace contextRef="#ctx0" brushRef="#br1" timeOffset="-196286.93">27564 4621 77 0,'-13'-5'40'16,"7"22"-4"-1,-6 6-5-15,6 27-24 16,-5 13-3-16,2 13-2 0,-1 6 1 15,0 1-2-15,2-4-2 16,0-12-2-16,3-7-2 16,-2-25-26-16,13-15-5 15,-6-20-3-15,24-24-2 0</inkml:trace>
  <inkml:trace contextRef="#ctx0" brushRef="#br1" timeOffset="-195356.92">27816 4867 57 0,'0'0'39'0,"-2"24"-3"15,-25-20-4-15,-1 13-23 16,-19 0-2-16,-1 9-2 16,-12 1-3-16,2 8 0 15,3 0 0 1,10 5-2-16,20 2 0 0,20-1 1 15,22-4-1-15,21-4 1 16,24-8 0-16,17-7 0 16,8-8 0-16,7-10 1 0,-5-10-1 15,-6-10 0 1,-15-9 1-16,-12-7-2 0,-18-7 1 15,-12-3-1 1,-11 2 1-16,-9 4-1 0,-4 8 1 16,-3 7-2-1,1 25 1-15,0 0 0 0,0 18 0 16,5 15 0-1,0 8-1-15,2 7 1 0,4 0 0 16,3 1 0-16,6-6 0 0,6-8 1 16,9-13-1-1,6-9 1-15,7-13 0 0,2-14-1 16,0-10 1-1,2-9 0-15,-9-10-1 16,-6-6 0-16,-9 0 1 16,-8 2-1-16,-7 8 0 0,-7 7-1 15,-2 19 1 1,-4 13-1-16,1 27 1 15,-2 8 0-15,0 9 0 0,-1 8 0 16,-1 0 0-16,3 3 0 16,3-11 1-16,1-7 0 15,6-13-1 1,6-8 1-16,9-11-1 0,7-11 0 15,7-6 0-15,6-7 0 16,3-4-1-16,0-3 1 16,0 1-1-16,-6 3 0 0,-7 3-1 15,-8 10 1 1,-7 9 0-16,-9 7 0 0,-5 11 0 15,-3 6 1 1,-2 6-1-16,2 4 2 0,4 2 1 16,10-2-1-1,13-5 2-15,12-5-1 0,16-8-1 16,12-9 0-1,9-10-1-15,8-9 0 0,-3-9-2 16,-7-9 1-16,-17-10-1 0,-15-6 0 16,-23-4 2-1,-30-4-1-15,-20 8 0 16,-18 8-1-16,-11 16 0 15,-9 15 0-15,4 21-1 0,1 15 1 16,20 23 0 0,14 22 2-16,18 14 0 15,14 15 3-15,9 2-1 16,9 2 1-16,-2-5 0 15,0 0 0-15,-17-12-2 0,-11-14 1 16,-20-15-3 0,-19-27-8-16,-13-11-26 0,-20-27-1 15,-6-17-3 1,-16-32-6-16</inkml:trace>
  <inkml:trace contextRef="#ctx0" brushRef="#br1" timeOffset="-195186.92">28308 4499 72 0,'-1'-31'37'0,"3"19"-12"0,-2 12-23 0,0 0-36 16,-6 21-4-1,4 1-2-15</inkml:trace>
  <inkml:trace contextRef="#ctx0" brushRef="#br1" timeOffset="-194856.93">29534 6295 79 0,'-40'-2'41'15,"-37"-14"-2"-15,-54-25-1 0,-35-13-35 16,-69-7 0 0,-56-6 0-16,-55-9-1 0,-44 2 1 15,-38 0-1 1,-26 11-2-16,-6 9 0 0,3 12 0 15,38 12 0-15,52 7 0 16,63 15-2-16,66 4-2 16,82 18-3-16,73-8-11 0,93 16-18 15,68-2-2 1,76 12-4-16,49 1-3 0</inkml:trace>
  <inkml:trace contextRef="#ctx0" brushRef="#br1" timeOffset="-194626.93">28856 6626 54 0,'62'28'38'0,"-47"-18"-1"16,-62-30-3-1,-54-13-30-15,-72-14 2 16,-50-4-1-16,-58-15 1 15,-32 5 2-15,-31-1-3 0,-4 10-2 16,5 9-1 0,33 13 0-16,46 10-4 15,54 6-8-15,76 14-24 16,68-4-4-16,66 4-3 0,79-12-5 15</inkml:trace>
  <inkml:trace contextRef="#ctx0" brushRef="#br1" timeOffset="-194126.93">30223 3421 71 0,'61'146'37'0,"9"29"-5"16,21 38 0-16,1 27-16 15,15 29-5-15,-15 8-5 16,-10 7-3-16,-25-9-1 0,-31-22-2 15,-28-21-2 1,-50-29-29-16,-31-39-6 0,-26-41-6 16,-12-52-4-16</inkml:trace>
  <inkml:trace contextRef="#ctx0" brushRef="#br1" timeOffset="-192966.93">24410 3012 71 0,'-6'-24'41'0,"6"24"-2"15,-6-14-2 1,6 35-27-16,-2 16-3 0,14 31 0 15,0 13-1-15,11 19-2 16,8 7 0-16,8 7-2 16,12-5-1-1,6-13-3-15,3-19 3 0,1-27-1 16,-2-25 0-16,2-21 1 0,-1-22-1 15,-3-23 0 1,-7-25 0-16,-3-17 1 0,-3-13-1 16,-2-4 0-1,-4 1 1-15,2 9 1 0,-1 17-1 16,2 24 1-1,9 28-2-15,4 22 0 0,5 15 1 16,6 11-1 0,4 9 0-16,5-2-3 0,7-9 3 15,4-10-2-15,2-12 2 16,9-9 0-16,4-6 0 15,6-2 0-15,5 3 0 16,7 8 0-16,-1 15 0 16,5 16 0-16,-1 17 0 15,-2 12 0-15,0 11-1 16,1 4 2-16,-2 0-2 15,2-3 1-15,2-12 0 0,4-10 1 16,6-9-1 0,8-8-1-16,8-1-1 0,3-13-32 15,23 5-7 1,-2-19-3-16,4-10-4 0</inkml:trace>
  <inkml:trace contextRef="#ctx0" brushRef="#br1" timeOffset="-178686.92">9817 5804 34 0,'15'-9'32'15,"-15"9"-1"-15,0 0-3 16,11-13-14-16,-1 18-2 0,-10-5-5 15,0 0 0-15,12 0-1 16,-12 0-1-16,0 0-1 16,0 0-1-1,0 0 1-15,0 0 0 0,0 0-2 16,0 0 1-16,0 0-1 15,0 0-1-15,0 0 1 16,1-13-1 0,-5 1 0-16,-3-1 0 0,-3-1 0 15,-5-1-1-15,0-5 2 0,-5-1-2 16,-4-1 1-1,-2-2 0-15,0-2 0 0,-3 0-1 16,-4-6 0 0,-2-3 1-16,-4-1-1 0,-4-3 1 15,-5-2-1 1,-7-4 0-16,-9-4 0 0,-8-3 0 15,-13-4 1 1,-11-2-2-16,-11-3 2 0,-10-3-1 16,-12 1 1-16,-11-2 1 15,-7 1-2-15,-5 1 1 16,-4 4-1-16,-1-1 1 0,-2 2-1 15,4 0 1 1,3-3-1-16,5-1 1 16,6 1-1-16,7 0 1 15,12 2 0-15,13 1-1 16,14 4 1-16,13 6 0 0,17 5-1 15,18 8 0 1,18 5 0-16,16 3 0 0,22 5-1 16,14 2 1-16,21 4-1 15,11 1 1-15,15 2-1 16,7-1 2-1,8 1-2-15,-4 1 2 0,-8 1-1 16,-11 4 0-16,-13 0 0 16,-17-1-1-16,-32 8 1 15,0 0 0-15,-37-3 0 0,-11 6-1 16,-14 6 1-1,-11 4 0-15,-8 6 0 0,-1 6 0 16,8 5 0 0,10 11 0-16,12 9 0 0,16 14 0 15,7 12 1 1,8 4-2-16,5 7-1 0,-5-8-29 15,13 5-6 1,-10-21-4-16,-1-23-4 0</inkml:trace>
  <inkml:trace contextRef="#ctx0" brushRef="#br1" timeOffset="-177206.92">8175 6274 54 0,'0'0'33'0,"-16"10"0"16,15 6-3-1,-8 0-19-15,14 15-2 16,-6 1-4-16,13 11 1 15,-2-3-2-15,15 4 0 0,4-7 0 16,15-1-1 0,11-9-1-16,19-7 0 15,11-14-1-15,13-6 0 0,6-12 0 16,9-8 0-16,0-9 0 15,-4-7-1-15,-12-6 1 16,-14-6-1 0,-12 1 0-16,-15-1 1 0,-15 5-1 15,-13 4 1 1,-9 5-2-16,-9 6 1 0,-6 7-1 15,-1 6 2 1,-3 15-2-16,-4-16 1 0,4 16-1 16,0 0 1-16,-11 1-1 0,11-1 1 15,0 0 0 1,-18 5 0-16,6-5 0 0,-3-4 0 15,-5-4 0 1,-7-4-1-16,-8-3 2 0,-6-2-2 16,-5-2 1-1,0 0-1-15,1 0 1 0,4 3-1 16,4 3 1-16,9 5 0 0,8 1 0 15,20 7 0 1,0 0 0-16,0 0 0 16,23 8 0-16,8 0 0 15,7 3 0-15,9 1 0 0,12 2-1 16,6 2 2-1,4 3-1-15,-5-1 0 16,-3 2 0 0,-8 1 1-16,-7-1-1 0,-12-1 0 15,-14 1 2-15,-13-1-2 0,-14-1 2 16,-10 2-2-1,-7 0 2-15,-8 3-2 0,-4 6 1 16,-2 5 0-16,5 7-3 16,-2 0-28-16,25 9-4 15,6-8-6 1,10-8-5-16</inkml:trace>
  <inkml:trace contextRef="#ctx0" brushRef="#br1" timeOffset="-173676.92">30368 13827 44 0,'11'3'41'16,"-11"-3"-4"-16,0 0 0 0,0 0-14 16,10 28-12-1,-20-12-4-15,6 11-3 0,-1-1 0 16,2 5-1-1,0-3 0-15,4-3-1 0,0-4 2 16,5-6-3 0,-6-15 1-16,20 8-1 0,-7-19 1 15,2-6 0 1,0-9-1-16,6-5-1 15,2-8 0-15,4-2 0 0,0-2-1 0,4 3 1 16,6 11-1 0,3 6-1-16,7 12 0 15,4 7 0-15,9 19-8 16,-14-1-28-16,5 12 0 0,-12-6-5 15,-3 5-2 1</inkml:trace>
  <inkml:trace contextRef="#ctx0" brushRef="#br1" timeOffset="-173326.92">30733 14107 73 0,'0'0'42'0,"16"0"-3"15,-7-12-1-15,10 3-30 16,-4-8-1-16,4 2-3 15,0-6-1-15,5 0 0 16,1-1-1-16,-3 2 0 16,-2-1-1-16,-6 2 1 15,-9 1-2-15,-10 4 0 0,-5 3-1 16,-11 5 0-1,-7 5-1-15,-4 5 1 0,-6 5 1 16,2 11-1 0,8 3 2-16,5 6-1 0,13 5 1 15,13 3-1 1,17 1 0-16,21 0 1 0,18-4-2 15,15-9-1 1,12 4-14-16,-8-18-22 0,7-4-2 16,-24-17-1-16,-12-4-5 0</inkml:trace>
  <inkml:trace contextRef="#ctx0" brushRef="#br1" timeOffset="-172926.93">31115 13942 88 0,'30'1'41'16,"-2"-4"-4"-16,16 5-1 15,-8-3-29 1,11 7-2-16,-2-2-3 0,3 7-1 16,-2 2 0-16,-3 1-1 15,3 2 1-15,-9 4-1 16,-4-1 0-1,-5-1 1-15,-7 2-1 0,-8-6 1 16,-3 1-1-16,-7-4 1 16,-3-11 0-16,-11 5 0 15,-8-9 0-15,-6-3-2 0,-7-2 2 16,-6-1-2-1,-7 0 2-15,2 6-1 0,-5 5 0 16,5 5 0 0,7 9 0-16,11 4-1 0,12 5 1 15,17 4 0 1,16 0 0-16,13-4-1 0,17-3 1 15,4-8 0 1,12 0-1-16,-4-15-5 0,7 2-28 16,-20-15-4-16,-1-4-3 0,-19-10-2 15</inkml:trace>
  <inkml:trace contextRef="#ctx0" brushRef="#br1" timeOffset="-172526.93">32086 13688 86 0,'28'13'42'0,"-11"6"-5"0,-5 13 3 16,-25 10-35-1,6 12 0-15,-9 6-1 0,0 8-1 16,1-1-1-16,0-3-1 15,3-7 1-15,5-7-2 16,3-17 1 0,7-11 0-16,-3-22-1 0,0 0 1 15,9-24-1-15,-18-3 1 0,-4-4-1 16,-8-3 0-1,-8 6 0-15,0 3-1 0,-6 10 1 16,0 12 0 0,4 10 0-16,4 10-1 0,8 7 1 15,9 7 0 1,12 5 0-16,15 4 1 0,18 1-2 15,18 1 1 1,9-4-2-16,1-5-1 0,11 2-34 16,-12-19-3-16,-11-14-5 15,-17-20-3-15</inkml:trace>
  <inkml:trace contextRef="#ctx0" brushRef="#br1" timeOffset="-170796.93">26241 16146 69 0,'33'21'41'16,"-7"-9"-4"-16,3 6 0 0,-13-19-28 16,-1-2-2-16,-29-11-1 0,-12-3-1 15,-31-15-1 1,-25 0-1-16,-25-10-1 0,-23-5 0 15,-23 8 0 1,-18 10-1-16,-2 6 0 0,4 11-1 16,11 12 1-1,20 10-1-15,20 8 0 16,23 4 0-16,24-1-1 0,23 2 1 0,17-1 0 15,16-1 0 1,10-4-1-16,5-5-1 16,6 0-4-16,-6-12-32 15,0 0-1-15,0 0-5 0,6-19-5 16</inkml:trace>
  <inkml:trace contextRef="#ctx0" brushRef="#br1" timeOffset="-168466.93">18615 14507 67 0,'0'11'42'0,"3"8"-2"16,-6-4-2-16,-1 10-31 15,-10 2-1 1,-4 11-1-16,-17 1 0 0,-8 9-1 15,-22 2 0-15,-16 8-2 16,-18 0 0-16,-25 2-1 16,-20 3 0-1,-18-2 0-15,-19 0-2 0,-12-4 2 16,-17-4-2-16,-10-4 1 0,-10-3-1 15,-7-7-1 1,-9-5 2-16,-5-6-2 0,-6-6 1 16,-9-7-2-1,4-4 1-15,-6-7-1 0,3-5 1 16,10-8 1-1,12-3-2-15,14-6 2 0,31-3-2 16,26-4 3 0,37-2-2-16,34-7 3 0,39-4-2 15,33 2 1-15,32-1 0 16,25 1 0-16,15 2 1 15,12 4 0-15,6-1 0 0,3 9 0 16,-2 3 0 0,-2 3 0-16,-5 7-1 15,-1 0 1-15,-7 4-1 16,-7-1 1-16,-9 4-1 15,-9 1 0-15,-22 1 0 16,-12-1 0-16,-23 1-1 16,-25 2 1-16,-18 2-1 0,-16 5 0 15,-15 6 0-15,-7 4 0 16,5 7 1-16,2 5 0 15,19 3 0 1,21 7 1-16,21 1 0 0,29 6 0 16,23 2 1-16,24 5-1 15,18 3 0-15,16-7-11 16,17 7-29-16,4-14-2 0,-2-22-5 15,-13-21-2 1</inkml:trace>
  <inkml:trace contextRef="#ctx0" brushRef="#br1" timeOffset="-166636.92">27315 15461 77 0,'8'-14'40'0,"-7"-6"-2"0,-1 20 0 15,5-16-28-15,-5 16-3 16,5 18-1-1,-3 8-3-15,-1 6-1 0,-1 10-1 16,-1 1 0-16,0 4 0 16,-3-5-1-16,4-1 1 15,-2-14-1 1,1-11 1-16,1-16 0 0,0 0-1 15,13-33 1-15,1-4 0 0,7-9-1 16,7-10 0 0,4 1-1-16,3 0 1 0,3 9-2 15,-1 7 1 1,4 15-4-16,-7 7-3 0,6 21-28 15,-14 3-3 1,3 13-1-16,-6-4-3 0</inkml:trace>
  <inkml:trace contextRef="#ctx0" brushRef="#br1" timeOffset="-166286.93">27878 15609 73 0,'19'25'39'16,"-7"-15"0"-1,6 4-3-15,-18-14-25 16,16 5-3-16,-16-5-2 15,20-12-1-15,-7 2-1 0,7-2-1 16,1-2-1 0,1-3 0-16,1-2-2 15,-1 3 1-15,-7 1-1 0,-11-1 0 16,-9 4 0-16,-14 4 0 15,-9 6 0-15,-10 6-1 16,-5 5 1 0,-1 5 0-16,-1 7 0 0,9 7 0 15,7 2 0-15,22 8 1 16,16-1-1-16,25 2 0 15,22-4 0-15,16-3-2 0,16-4-3 16,4-19-13 0,15 6-21-16,-11-24-1 0,-2 1-4 15,-23-20-1 1</inkml:trace>
  <inkml:trace contextRef="#ctx0" brushRef="#br1" timeOffset="-165906.92">28532 15539 59 0,'-8'-14'42'0,"26"15"-3"15,6-2-1 1,22 14-16-16,2-6-16 16,14 13-1-16,1 1-2 15,4 8-1-15,-3 4 0 0,-6 6-2 16,-10 0 0-1,-9 0 1-15,-14-4-1 16,-9-3 0-16,-12-7 1 16,-11-9 0-16,-17-13-1 0,-12-11 1 15,-12-10 0-15,-8-2 0 16,-9-2-1-1,-6 1 0-15,-1 0 0 0,1 11-1 16,11 8 1-16,10 11-1 16,14 11 0-16,16 6 1 15,22 5-1 1,20 2 2-16,17-4-1 0,18-5 0 15,14-3-1-15,5-10-2 0,11 3-13 16,-11-28-22 0,8-3-2-16,-18-20-3 0,-1-1-4 15</inkml:trace>
  <inkml:trace contextRef="#ctx0" brushRef="#br1" timeOffset="-165496.92">29536 15209 86 0,'13'-7'42'15,"5"17"-5"-15,-15 2 0 16,0 17-33-16,-9 9-1 16,1 15 0-16,-3 5 0 15,2 10-1-15,1-4 0 16,4 2 0-16,2-10-1 15,4-8 0-15,2-10 1 16,-1-12-1-16,0-13-1 16,-6-13 0-16,0-18 0 15,-10-3 0-15,-8-5 0 0,-10-2 0 16,-6 3-1-1,-9 6-1-15,-2 9 2 16,-2 15-1-16,2 10 0 16,9 10 0-16,13 15 0 0,20 7 1 15,23 6 0 1,18 0-1-16,26 4-5 0,4-12-32 15,22-4-3-15,2-23-5 0,-12-28-4 16</inkml:trace>
  <inkml:trace contextRef="#ctx0" brushRef="#br1" timeOffset="-149516.92">20321 12024 52 0,'0'0'41'16,"5"-17"-3"-16,-5 17-1 0,0 0-14 16,13 8-14-1,-13-8-3-15,-2 32-2 0,1-8 0 16,4 10-1-16,-2 4 0 0,4 6-2 15,-1 1 2 1,3 2-2-16,-1-2 0 16,2-1 0-16,0-5 0 15,-1-7-2-15,2-5-2 0,-8-11-5 16,12-2-30-1,-13-14-2-15,0 0-2 16,-11-17-2-16</inkml:trace>
  <inkml:trace contextRef="#ctx0" brushRef="#br1" timeOffset="-148996.92">20231 12115 53 0,'-18'-30'39'0,"7"6"0"15,-4-2-3 1,14 9-21-16,-10-5-4 0,20 11-2 15,1-9-2-15,15 6-2 16,3-3-2-16,14 4 0 16,2-3-1-16,11 2-1 0,2 0 0 15,2 3 0 1,-4 5 0-16,-3 4-1 0,-7 4 0 15,-6 4 0 1,-6 5 1-16,-12 5-1 0,-10 3 1 16,-12 6 0-1,-14 3-1-15,-12 3 1 0,-9 1 0 16,-12-1-1-16,-6 2 0 15,4-5 0-15,2-2-1 16,8-7 1-16,13-4-1 0,27-15 1 16,-5 13-1-1,26-13 1-15,18-3 0 16,8 2 0-16,9 2 0 15,6 3 0-15,3 3 0 0,-4 6 1 16,-4 5-2 0,-11 4 1-16,-8 3 1 15,-18 4-2-15,-18-1 2 0,-13-2 0 16,-19-3 0-16,-14-4-1 15,-12-6 1-15,-3-4-2 16,0-5-2 0,-2-12-4-16,22 2-32 0,-7-10 0 15,25 2-3-15,6-11-2 16</inkml:trace>
  <inkml:trace contextRef="#ctx0" brushRef="#br1" timeOffset="-148436.92">21185 11857 72 0,'23'-8'40'0,"-2"6"-1"0,-21 2-3 0,0 0-24 15,0 0-6 1,-30 6-2-16,-3-6-1 16,-4 2 0-1,-1 0-1-15,-2-2-1 0,4 0 0 0,6-2 1 16,9 4-1-1,6 1-1-15,15-3 1 16,-6 22 0-16,12 1-1 16,4 9 1-16,0 7 0 15,1 8 0-15,1 4 0 0,-4 2 0 16,-2 2 1-1,-2-1-1-15,-5-5 0 0,-3-3 0 16,-2-8 0-16,0-7-1 16,-1-5 1-16,3-7-1 15,1-6-1 1,3-13 1-16,0 0-1 0,0 0-1 15,14-10 1-15,-8-2-1 16,1-3 1-16,-2 1-1 16,2-1 0-16,3 3 1 0,2 2 0 15,6 2 1 1,6 5 1-16,9 3-1 0,8 2 1 15,6 3 0 1,4 1-1-16,0 1 1 16,0 0-2-16,-4-3-1 15,-5 7-9-15,-14-9-26 0,-4-4-3 16,-24 2-1-16,14-18-3 15</inkml:trace>
  <inkml:trace contextRef="#ctx0" brushRef="#br1" timeOffset="-148166.93">20969 12089 85 0,'0'0'41'16,"11"-8"-2"-1,3 13 0-15,-14-5-31 0,15 3-2 16,-15-3-2 0,28 5-2-16,-5-1 0 0,9-2-1 15,3 2-1 1,2-4-1-16,5 6-4 0,-15-6-32 15,10 2-1 1,-14-7-4-16,-1 1-2 0</inkml:trace>
  <inkml:trace contextRef="#ctx0" brushRef="#br1" timeOffset="-147736.92">21923 11885 77 0,'17'-15'41'16,"1"9"-3"-1,-17-8 0-15,-1 14-30 0,-11-9-2 16,-10 11-2-16,-7-1-1 16,-2 4-1-16,-3 3-1 15,0 0-1-15,3 0 1 0,4 5 0 16,3 1 0-1,6 4 1-15,-1 3 0 0,9 7-1 16,-3 1 1 0,2 9 1-16,-1 3-2 0,0 3 2 15,0 1-2 1,1 2 1-16,2-1-1 0,-1-2 0 15,4-5-1 1,1-6-1-16,6-3-1 0,-1-12-2 16,6-1-7-16,-7-17-28 0,0 0 0 15,3-31-4 1,0 6-1-16</inkml:trace>
  <inkml:trace contextRef="#ctx0" brushRef="#br1" timeOffset="-147576.92">21492 12185 83 0,'19'5'39'15,"17"8"-2"-15,-2-8-2 16,13 9-27-16,-2-6-4 16,6 1-3-1,0-2-3-15,-9-9-7 0,4 3-27 16,-18-9-1-16,-2 1-1 15,-14-6-4-15</inkml:trace>
  <inkml:trace contextRef="#ctx0" brushRef="#br1" timeOffset="-147266.92">22085 12114 70 0,'0'0'40'16,"17"-9"-1"-16,-17 9-2 0,0 0-23 15,-30 11-5 1,9 6-3-16,-9 3-2 0,2 6-2 15,1 5 0 1,7 2 0-16,6-2 0 0,13-1-1 16,12-6 1-16,12-6-1 15,12-7 0-15,9-8 0 16,0-6 0-16,2-7 1 0,-9-6-2 15,-10-7 0 1,-15-3-1-16,-13-5 0 16,-11 2-2-16,-11-2-2 15,-1 11-5-15,-13-5-29 0,15 11-1 16,0 0-2-1,22 14-3-15</inkml:trace>
  <inkml:trace contextRef="#ctx0" brushRef="#br1" timeOffset="-146716.92">22339 12128 64 0,'0'0'43'0,"14"18"-2"0,-11-3-4 15,1 20-8-15,-7-5-23 0,-2 7-4 16,-3 1 1 0,1 3-1-16,0-7 0 0,1-6 0 15,0-9-1 1,6-19 0-16,0 0-2 0,0 0 2 15,-7-24-2 1,11-9 0-16,-2-9 0 0,-2-6 0 16,1-6-1-16,0-3 0 0,4 1 2 15,2 4-1 1,7 6 1-16,9 8-1 15,11 12 1-15,11 13 1 16,10 7-1-16,5 14 0 16,1 6 0-16,-4 9 1 15,-8 5-1-15,-14 4 0 16,-17-1 1-16,-18-2 0 15,-20 1-1-15,-15-4 1 16,-17-3 0-16,-2-4 0 0,-2 1-1 16,5-4 1-1,11 2 0-15,17 0 0 0,15 2 0 16,17 1 0-1,16 0 0-15,11 1 0 0,6-3-1 16,3 0-1 0,-2-5 0-16,-7-4-3 0,-4 1-3 15,-18-15-20 1,7 4-13-16,-13-15-2 0,2 1 0 15,-11-15-4-15</inkml:trace>
  <inkml:trace contextRef="#ctx0" brushRef="#br1" timeOffset="-146286.93">23212 11938 78 0,'19'1'40'16,"-2"8"-3"-16,-17-9 0 0,0 0-28 15,-33 7-3 1,5-6-2-16,-10-3-1 0,1-1 0 16,-3-2-1-16,6 2-1 15,3-3 0-15,8 6 0 16,7 2 0-1,16-2 0-15,-13 26-1 0,15-4 1 16,1 10 0-16,-2 6 0 0,-2 4-1 16,-2 5 2-1,-6 0-1-15,1 0 1 0,-5-2 0 16,0-2 0-1,0-6 0-15,3-3 0 0,5-5 1 16,11-3-2 0,13-5 1-16,9-5 0 0,10-2-2 15,11-6 0 1,6-3-1-16,4-5 0 0,1-1-3 15,-11-8-1-15,-3 7-10 16,-22-15-24-16,-4 4-3 16,-23-10 0-16,-7 3-3 0</inkml:trace>
  <inkml:trace contextRef="#ctx0" brushRef="#br1" timeOffset="-146116.93">22809 12240 80 0,'4'11'41'0,"13"-4"-3"0,26 9-1 15,-2-12-26-15,20 8-4 16,-3-7-4-16,2 0-3 16,-4 3-9-1,-17-11-27-15,-6 2-2 0,-22-8-4 16,-12-6-4-16</inkml:trace>
  <inkml:trace contextRef="#ctx0" brushRef="#br1" timeOffset="-144606.92">25313 12776 27 0,'-16'11'31'0,"16"-11"-2"0,-9 17-4 15,-5-15-7-15,6 13-3 16,-14-15-4-16,-1 10-2 15,-15-11-1-15,-4 3-2 0,-16-8-1 16,-3 3 0 0,-12-11 0-16,2 0-1 0,-8-5-2 15,4 0 0 1,-1-4 0-16,6-3-1 0,-4-3 1 15,2-2-2 1,0-6 2-16,-1 0-2 0,-8-8 1 16,2 0 0-16,-4-4-1 15,1-3 1-15,6 0 0 16,8 0 0-16,12 0 0 0,10 1 0 15,15 0 0 1,17 2 0-16,13 2 0 16,15 0 0-16,17 2 0 15,10-1-1-15,15 3 0 0,13 0-1 16,16 1 1-1,12 1 0-15,17 3-1 16,12 4 0-16,11 3 0 0,10 4 1 16,5 5-2-16,2 3 2 15,0 5-2-15,-4 6 1 16,-5 4 1-1,-3 4-1-15,-2 7 2 0,-6 4-2 16,2 10 2-16,-6 4-1 16,-3 9 0-16,-5 9 0 15,-7 8 1 1,-12 10-1-16,-14 9-1 0,-11 7 1 15,-18 4-1-15,-17 6 1 0,-11 5 0 16,-14-1 0 0,-15 5 0-16,-10 0 1 0,-11 1-1 15,-11-2 1 1,-12-1-1-16,-11-5 1 0,-17 0-1 15,-13-5 0 1,-17-10 0-16,-20-7 0 0,-19-13 1 16,-18-9-1-16,-15-12 0 0,-17-13 0 15,-10-10-3 1,-19-17-29-16,5-5-4 15,0-19-5-15,14-8-2 16</inkml:trace>
  <inkml:trace contextRef="#ctx0" brushRef="#br1" timeOffset="-140576.92">24698 14045 9 0,'0'0'32'16,"0"0"1"-16,0-18 0 0,0 18-10 15,-17-16-5 1,17 16-5-16,-18-10-1 0,18 10-2 15,-13-4-2-15,13 4-2 16,0 0 0-16,0 0-2 16,0 0-1-16,27 15-1 15,3-9-1-15,20 1 0 16,18-2 0-16,20 4 0 15,24-2 0-15,17 5 0 16,15-2-1-16,7 5 1 16,1 3-1-16,-8 4 1 0,-15 3-2 15,-18 2 1 1,-23-3-1-16,-22 2 0 0,-27-2 0 15,-29-6 0 1,-26-7 0-16,-29-6 0 0,-21-4 0 16,-22-6 1-1,-21-3 1-15,-14-5-1 0,-15-2 0 16,-5 2 0-1,1 2 1-15,5 1-1 0,11 0 0 16,12 4 0-16,18 4 0 16,17 2 1-16,24 2-1 15,17 0 0-15,14 2 0 0,24-4 0 16,3 13 0-1,17-5 0-15,11 0-1 16,6 1 1-16,15 1 0 16,14 1 0-16,19-3-1 0,12 2 1 15,10-3 0 1,9 0 0-16,3-1 0 15,1 0 0-15,-10-1-1 0,-17-1 1 16,-22 0 0-16,-14-3-1 16,-26 1 1-16,-20-3-1 15,-22-2 1 1,-20-3 0-16,-18-1 0 0,-17-1 0 15,-17-3 0-15,-16-4 0 16,-16 0 0-16,-5 1 1 16,-5 1-1-16,4-2 1 0,8 2-1 15,15 3 0 1,17 5 0-16,20 3 0 0,23 3 0 15,16 4 0 1,22-5 0-16,14 16 1 0,9-8-1 16,10 2 0-1,12-2 0-15,9 1 0 0,15-1 0 16,13-3 0-1,7 0 0-15,13-1 0 0,5-1 0 16,2-3-1-16,-4 5-5 0,-21-5-27 16,-10 1-4-1,-21-10-4-15,-23-14-5 16</inkml:trace>
  <inkml:trace contextRef="#ctx0" brushRef="#br1" timeOffset="-138496.93">20529 13271 80 0,'-13'-12'42'16,"13"12"-5"-16,0 0-2 0,11 0-25 15,-11 0-3-15,9 24-3 16,-6-2-2-16,3 7 0 16,-2 3-1-16,2 10 0 0,-2 0 0 15,1 1 0 1,-3-3-1-16,2-6 1 0,-2-6 0 15,2-7 1 1,-2-8-1-16,-2-13 1 0,3-11 0 16,-1-6-1-1,-4-11 0-15,2-9 0 0,-3-4 0 16,-2-5-1-16,-1-1 0 15,2-2 0-15,-4 2 0 16,3 2 0-16,1 3 0 0,4 7 1 16,5 3-1-1,4 4 0-15,5 2 0 16,6 6 0-16,3 5 0 15,4 5 0-15,2 7 0 0,2 6-1 16,-1 6 1 0,-2 9-1-16,-2 6 1 15,-1 8 0-15,-8 4 0 0,1 6 0 16,-9 2 0-16,-3 5 1 15,-2-2 0-15,-4 0-1 16,0-5 0 0,-4-5 0-16,3-3 0 0,0-11-1 15,2-3 0-15,-1-20-1 16,0 0-1-16,0 0-2 15,12 1-8 1,-22-19-25-16,6 5-2 0,-13-9-2 16,3 4-3-16</inkml:trace>
  <inkml:trace contextRef="#ctx0" brushRef="#br1" timeOffset="-138306.92">20454 13308 52 0,'0'0'42'16,"30"14"-3"-1,1-11-2-15,13 8-14 0,-3-7-14 16,11 4-4-16,-5-2-4 16,-6-6-9-16,2 7-28 15,-15-9-2-15,-6 1-2 0,-22 1-5 16</inkml:trace>
  <inkml:trace contextRef="#ctx0" brushRef="#br1" timeOffset="-137706.92">21438 13154 86 0,'0'0'40'16,"0"0"-2"-1,-23-11-1-15,11 10-29 0,-20-4-3 16,-1 4-2-16,-7-4-1 15,-2 2-1-15,0-1-1 16,5 0 1 0,6 2 0-16,7 2 0 0,8 1-1 15,16-1 1-15,-11 17-1 16,15 0 1-16,1 3-1 15,3 7 1-15,-2 6-1 0,2 7 1 16,-1 2-1 0,0 2 1-16,0-2-1 0,-1 0 1 15,-3-3-2 1,2-5 1-16,0-9 0 0,-3-7-2 15,5-5-1 1,-7-13-3-16,14 0-10 0,-14-22-23 16,7 1 1-16,-10-10-3 15,3 5-4-15</inkml:trace>
  <inkml:trace contextRef="#ctx0" brushRef="#br1" timeOffset="-137516.92">21101 13316 77 0,'17'-2'40'16,"-2"4"-3"-1,-1-4 0-15,11 7-29 16,-4-6-2-16,13 5-2 0,3-3-2 16,7 0-2-16,2 3-4 15,-8-7-30-15,7 3-3 16,-10-7-3-1,-2 1-2-15</inkml:trace>
  <inkml:trace contextRef="#ctx0" brushRef="#br1" timeOffset="-137176.92">21557 13169 52 0,'3'-11'39'15,"-3"11"-4"1,0 0 1-16,15-4-22 15,-15 4-4-15,37-5 0 16,-10 2-3-16,14 11-2 0,5-3-1 16,12 5-1-1,2-1-2-15,2 0 0 16,-4 2-3-16,-10-6-3 15,-5 8-5-15,-24-12-26 0,-6 3-2 16,-13-4-1-16,-20-6-4 16</inkml:trace>
  <inkml:trace contextRef="#ctx0" brushRef="#br1" timeOffset="-136956.92">21841 13158 74 0,'-4'13'40'16,"2"12"-3"-16,-7-2-1 15,9 16-26-15,-10-3-4 0,6 11-1 16,1-1-3 0,1 1-1-16,2-1-2 0,1-9-3 15,12 3-28 1,-6-22-5-16,7-4-1 0,-3-18-3 15</inkml:trace>
  <inkml:trace contextRef="#ctx0" brushRef="#br1" timeOffset="-136496.93">22336 13198 53 0,'-5'14'39'0,"-8"-5"-1"16,-6 0-4-16,-8-11-16 15,3 6-9-15,-15-9-3 16,6 4-2-1,-2-6 0-15,7 3-1 0,1-1 0 16,9 2 0 0,3 0-1-16,15 3 0 0,0 0 0 15,-5 13-1 1,9-2 0-16,1 5 0 0,0 4 0 15,1 5 0-15,-3 5-1 16,-2 4 2-16,-2-1-2 16,-1 3 1-16,0 2 0 0,0-1 0 15,4-4 0 1,5-2 1-16,10-6-1 0,8-4 1 15,11-5-1 1,12-7 0-16,2-5-1 0,7-4 0 16,1-4-2-16,-5-3 0 15,-5 1-3-15,-13-12-9 16,-4 11-24-16,-24-12-2 15,-6 6-2-15,-20-10-3 16</inkml:trace>
  <inkml:trace contextRef="#ctx0" brushRef="#br1" timeOffset="-136276.92">22057 13362 86 0,'7'11'39'15,"7"-3"-2"-15,10 7 0 0,4-7-31 16,10 7-2-1,1-4-2-15,6-1-3 0,2 0-3 16,-7-13-9 0,7 4-23-16,-14-11 0 0,-1 2-4 15,-11-11-2 1</inkml:trace>
  <inkml:trace contextRef="#ctx0" brushRef="#br1" timeOffset="-135736.92">22486 13304 74 0,'0'0'40'15,"0"0"-3"-15,0 0-2 16,7 24-21-16,-5-2-6 0,10 10-3 15,-4 4-1 1,4 6-1-16,-1 0-1 16,-1 2 0-16,-2-6 0 0,1-7-1 15,-6-7 0-15,1-10 1 16,-4-14-1-16,0 0 0 15,-10-24 0 1,3-2 0-16,0-5-1 0,-1-8 0 16,1-4 0-16,-1 0-1 15,5 1 1-15,5 3-1 16,8 8 0-1,7 1 0-15,12 8 1 0,14 6-1 16,9 6 1-16,5 6-1 0,4 6 1 16,-2 4 0-1,-4 4-1-15,-10 4 1 0,-13 3 0 16,-18 3-1-1,-17 1 1-15,-15 4 0 0,-13 0-1 16,-9 0 1 0,-7 0 0-16,0-1 0 0,2-1 0 15,6 1 1 1,11-4-1-16,12 1 1 0,16-3-1 15,14 1 1-15,13 1 0 16,10 0-1-16,8 2 1 16,4 3-1-16,1 0 1 0,-2 1 0 15,-3 0-1 1,-8 0 1-16,-7-3-1 15,-7-3 1-15,-8-1-1 16,-4-6 0-16,-11-13-1 0,6 17-1 16,-6-17-5-16,-12 6-29 15,12-6-3 1,0 0-3-16,0-18-2 0</inkml:trace>
  <inkml:trace contextRef="#ctx0" brushRef="#br1" timeOffset="-133276.92">20519 14556 57 0,'0'0'42'16,"0"0"-2"0,0 0-1-16,0 0-21 0,0 0-9 15,-8 19-2-15,3-5-2 16,9 10-2-16,-3 5 0 15,5 9-1-15,1 5 0 0,6 5-2 16,2 0 1 0,3-2-1-16,-2-4 1 15,2-8-2-15,-2-6 2 16,-4-10-1-16,-12-18 0 0,0 0 1 15,7-11-1 1,-14-13 1-16,-1-10-1 16,-4-8 0-16,0-6-1 0,2-5 2 15,0-2-2-15,7 1 1 16,5 6-1-16,6 3 1 15,9 9-1 1,7 7 1-16,9 8 0 0,5 7 0 16,4 11-1-16,3 6 1 15,4 7 0-15,-5 11 1 16,-1 4-1-16,-6 7 0 0,-10 7 1 15,-7 5-1 1,-9 3 1-16,-7 3-1 0,-8-1 1 16,-7-1-2-1,-4-3 1-15,0-9-1 0,3-4-1 16,1-10-2-1,9-3-1-15,2-19-8 0,0 0-27 16,-2-12 0 0,8-2-4-16,-15-9 0 0</inkml:trace>
  <inkml:trace contextRef="#ctx0" brushRef="#br1" timeOffset="-133076.92">20594 14778 49 0,'-29'-8'42'0,"11"3"-4"15,8-5-3 1,25 14-19-16,-3-14-4 15,21 12-4 1,8-6-4-16,15 5-1 0,3-2-2 0,2-1-3 16,3 12-12-16,-11-14-23 15,-4 5-3 1,-14-6-1-16,-10 5-5 0</inkml:trace>
  <inkml:trace contextRef="#ctx0" brushRef="#br1" timeOffset="-132566.93">21517 14427 63 0,'19'5'40'0,"-19"-5"-2"16,19 2 0-16,-19-2-23 15,0 0-6-15,4-14-3 16,-4 14-2-16,-18-9-1 15,4 3-1-15,-8 2 0 16,0 0-1-16,-3 4-1 16,-1 3 1-16,3 4 0 0,2 9-1 15,4 5 1 1,5 6 0-16,3 4 0 0,6 5 0 15,0 4 0 1,6 1 0-16,-3 1 1 0,2-3-3 16,0-2 2-1,-1-2-2-15,-2-3 1 0,0-6-2 16,1-4 0-16,-2-7-2 15,5-3-3-15,-3-12-7 16,0 0-23-16,3-23-2 0,6 6-2 16,-10-11-4-1</inkml:trace>
  <inkml:trace contextRef="#ctx0" brushRef="#br1" timeOffset="-132396.93">21344 14654 30 0,'0'0'40'16,"-8"-10"-2"-16,8 10 0 0,0 0-18 15,26 11-4-15,-26-11-3 16,36 10-5-1,-7-7-4-15,13 1-1 0,3-4-3 16,-2-8-7-16,8 6-29 16,-10-9-1-16,0 1-4 15,-9-7-3 1</inkml:trace>
  <inkml:trace contextRef="#ctx0" brushRef="#br1" timeOffset="-132116.92">21728 14466 73 0,'22'0'41'15,"6"-5"-3"-15,15 6-1 16,-3-6-27-16,9 9-4 0,-5-3-2 16,1 6-2-1,0-1-2-15,-9-1-2 16,-6 4-4-16,-17-8-5 15,1 7-25-15,-14-8-2 0,-14 3-1 16,-4-6-3 0</inkml:trace>
  <inkml:trace contextRef="#ctx0" brushRef="#br1" timeOffset="-131896.92">21950 14497 47 0,'0'0'38'16,"-2"15"0"0,2-15-3-16,6 27-15 0,-6-27-11 15,-2 34 1-15,-8-12-2 16,10 9-2-16,-6 2-1 15,2 2-2 1,1 4-1-16,3-1-3 0,3-3-1 16,1-8-5-16,16-1-30 0,-10-13-2 15,8-6-2 1,-4-14-3-16</inkml:trace>
  <inkml:trace contextRef="#ctx0" brushRef="#br1" timeOffset="-131426.92">22509 14494 70 0,'0'0'38'15,"2"-18"-2"-15,-2 18-4 0,-31-18-23 16,11 11-2-1,-10-3-3-15,0 3-1 0,-2 3-1 16,0 3-1-16,0 4 1 16,5 8 0-16,8 4-1 15,4 7 1 1,5 3 0-16,4 6 0 0,2-1 0 15,3 4-1 1,0 0 1-16,2-2-1 0,-2 0 0 16,2 0 0-16,1-3 0 0,4-1-1 15,6-1 1 1,9 0-1-16,13-3 0 0,11-4 1 15,12-2-2 1,4-7 0-16,5-1-1 0,-7-12-4 16,2 3-9-1,-22-22-23-15,-14 3 0 0,-27-15-4 16,-12 4-2-1</inkml:trace>
  <inkml:trace contextRef="#ctx0" brushRef="#br1" timeOffset="-130556.92">22336 14657 31 0,'-28'-4'38'16,"6"3"-2"-16,22 1 0 15,-23-5-17-15,29 16-5 0,-6-11-6 16,0 0-2 0,14 3 0-16,1 0-3 15,-1-3-1-15,10 0-2 16,3-1 0-16,3-1 0 15,3-2 0-15,2 1 1 0,3-1-1 16,-2 1 1 0,-3-2 1-16,-4 2 0 0,-4-1 0 15,-3 3 0 1,-6 0 0-16,-3 2 1 0,-13-1-1 15,17 5 0 1,-17-5 0-16,10 14-1 0,-10-14 1 16,5 17 0-16,-5-17 0 0,5 19 0 15,-5-19 0 1,5 12-1-16,-5-12 1 0,0 0-2 15,0 0 1 1,0 0 0-16,0 0-1 0,0 0 1 16,10 4-1-1,-10-4 0-15,0 0 1 0,11-12-1 16,-11 12 0-1,15-11 0-15,-15 11 1 0,14-9-1 16,-14 9-1-16,16 1 1 16,-16-1 0-16,11 19 0 15,-7 1 0-15,-3 6-1 16,-1 7 0-1,-1 9 0-15,-3-1 1 0,1 4-1 16,-2-3 1-16,2-4 0 16,-1-7-1-16,3-8 1 15,1-9 0 1,0-14 0-16,0 0 1 0,12-28-2 15,-7-4 1-15,1-11 0 0,-1-6-1 16,1-7 2 0,-1-6-1-16,-2 2 0 0,3 4-1 15,-1 5 1 1,3 8-1-16,2 8 1 0,9 11-1 15,5 7-1 1,4 11 1-16,2 4 0 0,2 8 0 16,4 6 0-16,-3 4 1 0,-4 4 0 15,-13 1 0 1,-11 2 0-16,-15 0 0 15,-12-1 0-15,-16-1 0 16,-13 3 0-16,-7-2 0 0,1 2-1 16,4-3 2-1,11 4-1-15,17-1 1 16,22 2-1-16,22-1 1 15,23 2 0-15,21-5 0 0,15 6 0 16,7 0 0-16,3-2-1 16,-5-1 0-1,-5-1 0-15,-14-2-2 0,-19-9-7 16,-19 6-29-16,-26-19-3 15,-27-14-4-15,-18-14-4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5T19:09:56.661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11412 12023 25 0,'-7'-18'33'15,"7"18"0"1,-4-18-1-16,-3 4-23 15,7 14-1 1,-6-15 1-16,6 15-1 0,0 0 0 0,0 0 0 16,0 0-2-1,-1 35 0-15,0-9-3 16,2 10 1-16,-2 3-2 0,2 6 0 15,-3 3-1 1,-1-2 1-16,-1-8 0 0,1-6-1 16,0-7 1-1,1-6 0-15,-2-8 1 0,4-11-2 16,0 0 1-1,-7-16-1-15,2-12-1 0,-2-10 0 16,-2-14-1 0,-2-5 1-16,-2-5-1 0,-2 0 0 15,-1 3 0-15,0 7 1 0,1 11-1 16,2 10 1-1,3 13 0-15,-2 5 0 0,1 6 0 16,11 7 0 0,-21-3 0-16,7 4 0 0,-7 2 0 15,-5 3 1 1,-4 1-1-16,-3 1 0 0,-4 2 0 15,0 2 0 1,-3 3 0-16,4 0 1 0,5-4-1 16,9 1 1-16,2-3-1 15,5 0 1 1,15-9-1-16,0 0 0 0,0 0-1 0,0 0-2 15,20 4 0 1,-6-12-4-16,10 12-2 16,-5-14-4-16,17 17-2 15,-13-14 1-15,16 17-1 0,-16-10 2 16,12 8 4-16,-7-3 4 15,0-5 5 1,-2 5 4-16,-12-10 2 0,6 2 3 16,-13-8-1-16,-7 11 0 15,6-24 0-15,-6 24-4 16,-9-18-1-1,9 18 1-15,-20-13 0 0,20 13 3 16,-19 0-2 0,19 0 0-16,-15 18 0 0,9 4-1 15,-9 0 2-15,7 10-2 16,-11 4-1-16,-2 7-1 15,-6 3 0-15,-5 5 0 0,-3 2 0 16,-3 0 0 0,-2 0 1-16,0 1-1 15,-3 0 1-15,-3 5-2 16,-2 0 2-16,-2 6-2 0,-5 0 1 15,2 4-1 1,-3-1 0-16,0 0-1 0,2-3 0 16,0-3 0-16,7-4 1 0,4-7-1 15,5-5 0 1,2-9-1-16,3-4 1 15,4-3 0 1,2-6 0-16,3-6 0 0,4-2-1 0,-1-3 0 16,4-3-2-1,0-4-2-15,14 8-29 16,3-14-3-16,-4 14-4 0,4-14-3 15</inkml:trace>
  <inkml:trace contextRef="#ctx0" brushRef="#br0" timeOffset="5662">9243 13490 87 0,'0'0'38'0,"0"0"-3"15,0 14 1-15,-14-1-34 16,0 6 1-16,-7-1 0 0,-1 3 0 16,-9-5 0-1,4 2 0-15,-3-9-1 16,3-1 1-16,2-8-1 0,11-2-1 0,6-9 0 15,5-7 0 1,13-4 0-16,5-8-1 16,12-7 0-16,7-2-1 15,7-2 1-15,4 2 0 16,3 5 0-16,0 7-1 15,-1 7 2-15,-4 10-1 16,-3 9 0-16,-7 6 0 16,-4 6 0-16,-5 4 1 15,-9 5-1-15,-8 4 1 0,-8 0-1 16,-9 11 2-1,-11 3-1-15,-7 9 1 0,-6 3-1 16,-5 6 0 0,1 3 0-16,1 2 0 0,4 1-1 15,4-10-1 1,8-5-1-16,3-15-3 0,14 0-5 15,-9-26-27 1,13-6-3-16,5-24 0 0,3-7-3 16</inkml:trace>
  <inkml:trace contextRef="#ctx0" brushRef="#br0" timeOffset="5842">9172 13561 87 0,'0'0'36'15,"0"0"-2"-15,0 0 1 0,0 0-34 0,17 25 1 16,-2-4-1-16,10 4 1 15,2 3-1-15,5 0-2 16,4 7-16-16,-4-9-16 16,5-4-2-1,-3-6-4-15,2-6-1 0</inkml:trace>
  <inkml:trace contextRef="#ctx0" brushRef="#br0" timeOffset="6752">9803 13752 99 0,'10'12'39'15,"-11"-1"-3"-15,0 8-1 0,-12-2-32 16,-2 2 0 0,-9 5 0-16,0 4 0 0,0-1 0 15,6 1-2 1,0-5 2-16,6-1-2 0,2-5-1 15,6-5 0 1,4-12-1-16,0 0 0 0,8-12 0 16,-5-8 1-16,-2-2-2 15,-5-6 0-15,-3 0 1 16,-3 1 0-16,-4 3 0 0,-7 7 1 15,-4 8 0 672,-1 8 1-687,227 292-3 0,-216-265 3 0,7 4-1 0,8 8 2 0,9-2-2 0,6 0 2 0,5-4-2 0,2-9-1 0,4-3-5 0,-12-19-28 0,8 0-2 0,-6-14-5 0,-1-1-1 0</inkml:trace>
  <inkml:trace contextRef="#ctx0" brushRef="#br0" timeOffset="9812.01">10134 14098 50 0,'0'0'34'0,"8"-13"-3"0,-8 13-1 0,5-18-19 0,-5 18-3 16,9-17 1-16,-9 17-2 0,8-16 0 15,-8 16-1 1,7-15-1-16,-7 15-2 0,5-12 0 16,-5 12-1-1,-5-13-1-15,5 13 1 0,-17-18-1 16,-1 10 0-1,-2 0-1-15,-3 5 1 0,-4 4-1 16,-1 0 0-16,-4 9 1 0,1 0-1 16,3 7 0-1,2-2 0-15,4 3 0 16,2-1 1-1,1-1-1-15,6 0 0 0,4-3 1 0,4 3-1 16,5-3 0 0,5 2 1-16,8-2-1 15,5-3 0-15,5-2 1 16,5 0-1-16,3-7 1 0,3-2-1 15,1-8 1-15,2-3 0 16,1-5 0 0,-3-3 0-16,-1-1 0 0,-1-2 1 15,-2-4-1-15,-1 1 1 16,-5 3-1-16,-3-1 0 15,-5 3 0 1,-1 2-1-16,-4 1 0 0,-4 1 0 16,1 4 0-16,-4 2 0 15,-5 11-1-15,7-17 0 16,-7 17 1-16,0 0 0 0,2-13 0 15,-2 13-1 1,0 0 1-16,0 0 0 0,0 0 0 16,0 0 0-1,0 0-1-15,0 0 1 0,0 0 0 16,0 0-1-1,0 0 0-15,0 0 1 0,0 0-1 16,0 0 1-16,0 0-1 16,0 0 1-16,0 0 0 15,0 0 0-15,-11 22 0 0,-6-1 0 16,-3 7 1-1,-10 6-1-15,-4 4 0 16,-6 4 0-16,-2 4 1 16,-5 0-1-16,6 0-1 0,-2-5 0 15,5-3-2 1,0-14-9-16,13 8-23 15,4-16-2-15,18 0-3 0,3-16-4 16</inkml:trace>
  <inkml:trace contextRef="#ctx0" brushRef="#br0" timeOffset="10382.01">10713 14476 77 0,'8'-16'34'0,"-8"16"0"0,0 0-4 0,0 0-25 15,-12 10-2 1,-5 7 0-16,-5 0 0 0,1 6 2 16,-4-1-1-1,3 2-1-15,-3 0-2 0,5-4-5 16,9 3-28-16,-6-9-1 0,14 2-4 15,3-16-2 1</inkml:trace>
  <inkml:trace contextRef="#ctx0" brushRef="#br0" timeOffset="10783.01">10782 14605 93 0,'0'0'37'16,"0"0"-2"-1,-26 14-1-15,15 0-32 0,-11 6-1 16,-4 4-1-16,3 0 2 16,1-2-1-16,5-2 1 15,6-2-1 1,5-6 1-16,6-12-1 0,8 11 1 15,7-12-1-15,6-4 0 0,6-2-1 16,3 0 0 0,6-3 0-16,2 1 0 0,3 3 0 15,-2 3-1 1,-7 0 1-16,-4 6 0 0,-5 3-1 15,-10 3 1 1,-1 5-1-16,-12 0 1 0,-7 4-1 16,-6 0 1-1,-3 0 0-15,-5 0 1 0,-2 1-1 16,2-3 0-16,1 0-1 15,6 1-2-15,6-5-2 16,16 12-17-16,3-11-12 0,20 1-3 16,2-10-2-1,14 4-4-15</inkml:trace>
  <inkml:trace contextRef="#ctx0" brushRef="#br0" timeOffset="11593.01">11409 14862 80 0,'14'0'37'15,"-14"0"-2"-15,11 7-2 0,-12 4-27 16,-4 15-2 0,-10-2-2-16,-3 11 1 0,-6 0 0 15,-1 4-1-15,-1-1 0 16,2-6-1-16,1-5-1 15,5-8 1 1,6-10 0-16,12-9 0 0,0 0-1 16,-10-27 0-16,13 2 0 0,-4-7-1 15,-2-3 0 1,-5-5-1-16,-1 5 1 0,-9 1-1 15,-4 10 1 1,-5 6 1-16,-4 9 0 0,-2 11 0 16,0 11 0-1,4 10 0-15,0 7 0 0,7 9 0 16,6 6 0-16,7 4 0 0,13 2-1 15,11 0 1 1,12-2 0-16,5-5 0 16,11-8 0-16,5-5 1 15,5-12-1-15,0-8 0 0,-4-11 0 16,-6-8 0-1,-5-6 0-15,-10-8 0 16,-6-4 0-16,-7-6-1 16,-10-2 1-16,-5-4 0 0,-6-1 0 15,-5 7-1-15,-4 1 1 16,-2 12 0-1,-3 11 0-15,-2 12 0 0,1 14 0 16,0 12 0-16,5 9-1 16,4 8 2-16,5 5-1 15,11-2 1 1,5-3 0-16,9-7-1 0,8-7 1 15,7-7-1-15,3-11 1 16,4-7-1-16,-3-8 0 16,2-7 0-16,-5-5 0 0,-6-5 0 15,-5 1 0 1,-6-4 0-16,-5 5 0 0,-5 3-1 15,-7 12 1 1,0 0 0-16,-11 8 0 0,2 7 0 16,-3 9 1-1,0 3-2-15,1 4 3 0,0 2-2 16,3 1 1-16,4-4-3 15,4-1 2-15,7-5-3 16,8 0-2-16,1-16-9 0,16 8-20 16,-3-17-3-1,11 5-2-15,-6-14-1 16</inkml:trace>
  <inkml:trace contextRef="#ctx0" brushRef="#br0" timeOffset="11723.01">11818 15518 59 0,'-28'-24'35'0,"-4"11"1"0,-11 0-5 16,4 15-22-1,-8 3-4-15,2 8-4 0,-3 9 0 16,1-1-11 0,13 18-19-16,5-5-5 0,16 7-1 15,7-11-4 1</inkml:trace>
  <inkml:trace contextRef="#ctx0" brushRef="#br0" timeOffset="12303.01">11598 15856 43 0,'-13'-9'34'15,"13"9"-2"-15,0 0-1 0,16-4-23 16,-6 2-3-16,10 10 1 15,-1-10 0 1,14 10 1-16,1-9-2 0,10 3-1 16,-2-9 0-16,1-1-1 15,-6-7 0-15,-1-3-2 16,-7-4 0-1,-8-3-1-15,-9 2 0 0,-7 3 0 16,-9 3 1-16,-3 4-2 16,-13 6 1-16,-7 9 0 15,-6 6 0-15,-1 9-1 0,-2 7 1 16,3 3 0-1,5 6 0-15,6 0 0 0,11 0-1 16,10-2 2 0,13-7-1-16,9-6 0 0,9-6 0 15,8-8 0 1,4-7 0-16,3-8 0 0,-1-2 1 15,1 0-1 1,-7-3 0-16,-5 3 0 0,-6 2 0 16,-8 5 0-16,-7 12 0 0,-4 10 0 15,-4 5 0 1,-4 4 1-16,-6 4 0 15,-4 1 0-15,-4 0-1 16,-3-7 2-16,-10-14-2 0,-12-11 0 31,-8-4-6-31,-18-18-28 0,8-1-2 16,-4-14-3-16,6 0-5 0</inkml:trace>
  <inkml:trace contextRef="#ctx0" brushRef="#br0" timeOffset="13033.01">8929 14017 94 0,'0'0'36'0,"0"0"-3"16,-16 19 1-1,1 4-30-15,-11 5-3 0,-4 5 2 16,-8 0-1-1,2 0-1-15,2-5 0 0,4-6 1 16,7-6-1-16,8-7 1 16,15-9-1-16,0 0 1 15,30-23-1-15,2 3 0 0,8-7 0 16,4-1-1-1,5-2 0-15,-2 0 0 0,-2 6 0 16,-5 4-1 0,-5 9 0-16,-3 8 1 0,-6 6 0 15,-6 10 0 1,-5 8-1-16,-9 6 2 0,-7 5-1 15,-7 8 0 1,-8 1 1-16,-8 3 0 0,-8 1-1 16,-2-1 0-16,-4-4 0 0,6-8 0 15,5-1-1 1,3-13-2-16,10 0-7 15,-4-19-23-15,18 1-2 16,-4-27-2-16,10 4-2 16</inkml:trace>
  <inkml:trace contextRef="#ctx0" brushRef="#br0" timeOffset="13173.01">8748 14157 95 0,'0'18'36'15,"13"4"-4"-15,12 3 0 0,15 4-33 16,2 10-7-1,-8-9-22-15,15 4-2 0,0-9-3 16,11-1 0 0</inkml:trace>
  <inkml:trace contextRef="#ctx0" brushRef="#br0" timeOffset="13533.01">9547 14430 88 0,'12'4'36'16,"-12"-4"-2"-16,-18 13 0 0,-10-3-26 15,-1 12-4 1,-10 0-1-16,-2 7 0 0,0 0-2 15,7 2 1 1,7-4-2-16,6-3 1 0,10-4 0 16,9-8-1-16,2-12 0 15,10 0 0-15,2-12 0 16,-1-9-1-16,-4-5 0 15,-5-4 0-15,-2 0-1 16,-8 2 1-16,-4 6 0 16,-10 7 1-16,-9 10-1 15,-2 9 1-15,1 9 0 16,2 8 0-16,3 6 0 0,5 4 0 15,9 2-1 1,13-2-4-16,20 8-23 0,6-8-6 16,21 0-2-1,7-7-2-15</inkml:trace>
  <inkml:trace contextRef="#ctx0" brushRef="#br0" timeOffset="13883.01">9846 14700 93 0,'10'-14'38'0,"-10"14"-5"16,0 0 2-16,-13 28-33 16,-2-3 1-16,-5 5-2 0,-4-1 1 15,-1 3-1 1,1-4 0-16,3-1-1 15,3-9 1-15,5-3 0 16,13-15 0-16,-10 6-1 0,10-6 0 16,4-22 0-16,2 4 0 15,-1-5-1 1,-4 0 0-16,-6-1-1 0,-4 4 1 15,-8 4 0-15,-9 9 0 16,-10 6 0-16,-4 9 0 16,3 8 1-1,2 8 0-15,5 8 0 0,10 3-1 16,15 4 1-16,19 2-2 0,10-1-3 15,26 5-26 1,-5-7-1-16,19-2-5 0,-3-10-1 16</inkml:trace>
  <inkml:trace contextRef="#ctx0" brushRef="#br0" timeOffset="14233.02">10280 15334 89 0,'9'-15'37'0,"-2"1"-3"15,-17-20-3-15,1 7-28 0,-18-2-2 16,-7 0 0 0,-6 4 0-16,0 5-1 15,4 14 0-15,6 11 0 16,11 13 0-16,9 11 1 0,11 8-1 15,8 5 1 1,7 4 0-16,4 3 0 16,-1-6 2-16,-2-5-2 0,-5-5 1 15,-8-6-1-15,-12-10 1 16,-8-10-2-16,-8-10-1 15,-13-11-2 1,2 3-10-16,-16-17-21 0,14 6-1 16,3-7-4-16,16 7-3 15</inkml:trace>
  <inkml:trace contextRef="#ctx0" brushRef="#br0" timeOffset="14443.02">10555 15426 83 0,'0'0'37'16,"11"-3"-3"0,-11 3-2-16,-12 22-29 0,-3 1-3 15,-11 3 2-15,-3 6-2 0,-5 2 1 16,-1 3-1-1,1-5 0-15,3-4-3 16,7 0-3-16,-4-15-24 16,18 0-3-16,-1-19-2 0,11 6-4 15</inkml:trace>
  <inkml:trace contextRef="#ctx0" brushRef="#br0" timeOffset="14583.02">10322 15519 78 0,'22'24'33'0,"7"5"-6"0,9 16-15 15,5-7-41-15,-4 9-3 16,-6-6-3-16,2 3-1 16</inkml:trace>
  <inkml:trace contextRef="#ctx0" brushRef="#br0" timeOffset="15214.02">10695 15920 64 0,'3'-11'35'16,"-3"-9"-1"-1,7 0-2-15,-12-11-20 0,8 3-5 16,-14-6-3-1,2 3 0-15,-10 1-2 0,-2 6 0 16,-8 6-1 0,-3 8-1-16,-4 11 0 0,3 8 0 15,1 8 0 1,6 9 0-16,9 6-1 0,6 3 1 15,13 1-1-15,9-3 1 16,9-4 0-16,7-2 0 16,2-5-1-16,10-11 1 15,-5-8 0-15,0-6 0 16,-7-3 0-16,-2-1 0 15,-8-3 0-15,-3 3 0 16,-14 7 0-16,0 0 0 16,0 0 0-16,-12 7 1 15,2 8-1-15,0 2 0 16,1 3 0-16,7 0 1 0,4 0-1 15,11-3 0-15,4 0-1 16,6-6 1-16,7-6 0 16,2-4 0-1,5-3 0-15,-1-4 0 0,2-2-1 16,-4-3 1-16,0-1 0 15,-1-2 0-15,-6 0 0 16,-4 2 1-16,-6 2-1 0,-17 10 1 16,5-15 1-1,-5 15-1-15,-31 2 0 0,0 9 1 16,-8 6-1-1,-4 2 0-15,-5 5-1 16,-2 2 1-16,5 13-2 16,5-4 0-16,12 0-2 0,4-7-2 15,20-1-5 1,4-27-20-16,9 18-4 0,11-26-3 15,10-11-2-15</inkml:trace>
  <inkml:trace contextRef="#ctx0" brushRef="#br0" timeOffset="15374.02">10782 15947 53 0,'-5'14'36'0,"4"1"-2"0,14 12-2 16,3-8-20-16,16 14-4 15,-1-9-7-15,2-1-3 0,5 12-11 16,-8-18-17-16,2 6-4 15,-9-16 0 1,-3 10-4-16</inkml:trace>
  <inkml:trace contextRef="#ctx0" brushRef="#br0" timeOffset="15815.02">10954 16310 62 0,'0'0'34'16,"-19"-5"-2"-16,19 5-2 15,0 0-27-15,0 0-2 16,0 0 1-16,0 0 1 15,18 7 0-15,-2-3-1 16,1-2 0-16,2-2 0 0,-3-3 0 16,-1 1-1-1,-2-1 0-15,-2 1-1 16,-11 2 0-16,10-4-1 0,-10 4 1 15,0 0-1-15,0 0 0 16,0 0-1-16,0 0 1 16,-10 9-1-1,10-9 1-15,0 0-2 0,-1 14-3 16,1-14-24-16,0 0-2 15,1 14-2-15,-1-14-2 16</inkml:trace>
  <inkml:trace contextRef="#ctx0" brushRef="#br0" timeOffset="16205.02">11269 16400 24 0,'13'-10'32'0,"-1"0"-1"0,-3-3 1 16,-14-13-19-16,8 15-2 15,-14-11-3-15,3-2 0 16,-10-5-3-16,1 9-1 15,-7-1 0-15,3 7-3 16,-4 10 0-16,4 4 0 16,3 2-1-16,7 18 0 15,6 2 3-15,8 7-1 16,8 1 2-16,4 8-1 0,2-10 2 15,0 7-2 1,-4-4 2-16,-6 2-2 0,-12-9-1 16,-10-1 1-1,-16-18-2-15,-12-8-1 0,-7-9-1 16,-8-13-3-1,9 1-29-15,-6-10-3 0,16 4-3 16,7-4-4 0</inkml:trace>
  <inkml:trace contextRef="#ctx0" brushRef="#br0" timeOffset="17925.02">8728 15050 81 0,'21'-2'38'0,"-21"2"-4"15,21-10-2-15,-18-6-26 16,7 5-3-16,-9-7 1 0,1 0-2 15,-5-4 2 1,2 4-2-16,-6-5 0 0,-3 4 0 16,-8 0-1-1,-5 3 0-15,-8 6 0 0,-8 3-1 16,-8 5 0-1,-7 3 0-15,-6 6 0 0,-1 4 0 16,1 5 0 0,2 5 0-16,6 3 0 0,10 1 0 15,11 7 0-15,17 3 1 0,14 3-1 16,18 2 1-1,12-1 0-15,15 1 0 16,7-5 0-16,5-2 1 16,-2-7-2-16,-1-5-1 0,-6-4-2 15,-14-10-5 1,3 3-23-16,-23-14-5 15,0 6-1-15,-14-2-4 16</inkml:trace>
  <inkml:trace contextRef="#ctx0" brushRef="#br0" timeOffset="18495.02">9277 15468 86 0,'15'-11'37'0,"-9"-12"-4"15,-3 3 0-15,-10-9-30 0,-5 5-1 16,-8-5 0 0,-4 1-2-16,-8 1 1 0,-2 4-1 15,-3 6 1-15,-2 4-1 16,4 7 0-16,4 4 0 15,4 8 0-15,5 5-1 0,11 6 1 16,11 6 1 0,6 3-1-16,11 4 2 15,3 0 0 1,8 5 0-16,-4 0 1 0,2 1-1 0,-5-2 1 15,-6 3-1 1,-9-3 0-16,-6 0-1 16,-8-6 1-16,-7-3-1 0,-6-10 0 15,-4-10-1-15,-7-5 1 16,-1-8 0-16,1-9-1 15,1-5 1 1,0 0 0-16,7-2-1 0,2 3 0 16,5 5 0-16,7 2 0 15,10 14 0-15,-4-12 0 16,4 12-1-16,15 1-2 0,-15-1-2 15,26 11-26 1,-26-11-4-16,17 5-4 0,-17-5-2 16</inkml:trace>
  <inkml:trace contextRef="#ctx0" brushRef="#br0" timeOffset="19185.02">9583 15526 37 0,'0'0'32'15,"-13"1"-1"-15,13-1-1 16,-11 13-8-16,11 7-14 16,-13-5-1-16,3 14 1 15,-8 1-1-15,4 15-1 16,-11-2 1-16,5 7-2 15,-8-1-1 1,3 5-1-16,-1-6-1 0,2-2 0 16,-1-9-1-16,4-3-1 0,5-8 0 15,-1-4-2 1,7-6 0-16,10-16-4 0,-4 32-25 15,4-32-4 1,12 21-1-16,-12-21-4 0</inkml:trace>
  <inkml:trace contextRef="#ctx0" brushRef="#br0" timeOffset="19695.02">9790 16003 80 0,'0'0'35'15,"0"0"0"1,0 0-3-16,0 0-27 0,-13 9 0 16,1 2-2-1,-9 2 1-15,0 4 0 0,-9-1-1 16,-3 3 0-16,-8-5 0 15,0 11-1-15,-1-2-2 16,3 0 1-16,6 1-3 0,2-5-1 16,14 6-4-1,-4-11-26-15,22 6-1 16,-1-20-5-16,29 9 0 15</inkml:trace>
  <inkml:trace contextRef="#ctx0" brushRef="#br0" timeOffset="20895.02">9849 16101 52 0,'0'0'35'0,"10"14"-1"0,-5-3-1 16,-5 3-16-16,1 13-9 0,-10-4-4 15,0 7 0 1,-6-3 2-16,1 6-3 0,-5-3 1 15,4 4-3 1,-1-12 2-16,3 0-3 0,1-4 1 16,4-1 0-1,2-3-1-15,4-3 0 0,2-11 1 16,-2 13-1-16,2-13 1 0,11 0 0 15,1-4 0 1,1-4 0-16,3-3 0 16,9 0-1-16,4-4 1 296,5-1-1-296,240-78-3 0,-250 89 2 0,-4 7-3 296,121 150-15-296,-161-165 18 16,-1 6 0-16,-4 3 0 0,5 1 0 0,5 1 1 0,3 3-1 0,12-1 0 0,-17 0 1 0,17 0 0 0,0 0 1 0,-11-4-2 0,11 4 0 0,0 0 0 0,0 0-2 0,-14 1 1 0,14-1 0 0,0 0-2 0,0 0 2 0,0 0 1 0,0 0 0 0,-9 11 1 0,9-11 1 0,0 0 0 0,0 0 0 0,0 0 0 0,0 0 0 0,0 0 1 0,-11 7-1 0,11-7-1 0,-13 2 0 0,13-2 1 0,-14 5-1 0,14-5 0 0,-13 10 0 0,11 2 0 16,4-2 1-16,3 9 0 15,4-1 0-15,5 6 0 16,4 4 1-16,0 5-1 0,0 4 0 15,-2 4 0 1,-6 4 0-16,-2-3 1 16,-8 2-2-16,-7-1 1 15,-9-7 0-15,-3-6 1 0,-8-12 1 16,-2-7-2-16,-3-12 0 15,-1-5 1 1,-1-10-1-16,6-9 0 0,3-3-1 16,3 1-1-16,9 5 0 15,-1-6-2-15,12 14-5 16,-8-6-8-1,10 20-17-15,4-13-1 0,-4 13-4 16,0 0-2-16</inkml:trace>
  <inkml:trace contextRef="#ctx0" brushRef="#br0" timeOffset="47988.06">28809 10960 40 0,'0'0'33'0,"19"-9"-1"0,-9 11-7 16,3-6-17-1,5 4-1-15,-3-5-2 0,3 4-1 16,-1-7 0 0,3 1 0-16,-2-5 0 0,3 1-2 15,-5-2 1 1,5 1-1-16,0 1-1 0,6 3 0 15,4 2 0 1,4 5 0-16,3 1 0 0,5 3 0 16,5 1 1-16,3 0-1 15,-2-1 1 1,3 1 0-16,-7-4 0 0,5 0 1 15,-3-4-2-15,0 1 0 16,1-2-1-16,-1-1 1 16,1 1-1-1,0 0 0-15,-1 1 0 0,-3 3 0 16,-1 4-1-16,-8-1 1 0,-6 3 0 15,-2 5-1 1,-7 0 1-16,-2 3-1 0,-4 2 1 16,-3 3-2-1,-2 1 2-15,-1 5 0 0,-1 8-1 16,1 2 1-1,0 10-1-15,-2 9 1 0,1 5 0 16,-2 8 0 0,-2 3-1-16,-1 3 0 0,-2 2 2 15,-3-2-1-15,-5-3-1 16,2 1 1-16,-3 0-1 15,-1-1 2-15,0 3-1 16,2-1 0-16,-1-3-1 16,3-3 1-16,1-3-1 0,1-7 1 15,1-7 1 1,-2-9-2-16,0-5 0 15,1-11 1-15,-4-6 1 16,-3-9-1-16,-7-5 0 0,-2-7 0 16,-5-5 0-16,-6-2 1 15,-7-8-1 1,-10 1 0-16,-4 1 0 0,-5 0 0 15,-4 2 0 1,-6 4 0-16,-1 2 0 0,0 3 0 16,0 3 0-1,0 3 0-15,1 4 0 0,3 0 0 16,0 0 0-16,7 4 0 0,4-3 1 15,5-1-1 1,6 0 1-16,6-2-1 16,6-2 0-16,5-6-1 15,8 4-5-15,-2-10-24 0,11 1-4 16,4-11-3-1,10-5-3-15</inkml:trace>
  <inkml:trace contextRef="#ctx0" brushRef="#br0" timeOffset="49129.06">29036 11035 50 0,'11'-13'35'0,"-11"13"-2"0,0 0-4 15,0 0-25-15,0 0-2 16,0 0 1-16,-7 30-1 15,-6 0 0 1,-6 14 0-16,-3 8 0 0,-3 12 1 16,1 5 0-16,-1 10-1 15,-2 3-1-15,6-1 1 16,2-5-1-16,6-7 0 0,4-5 0 15,5-9 0 1,3-13-1-16,4-11 2 0,-2-9-2 16,2-5 1-1,-3-17 0-15,0 0-2 0,-12-4 0 16,-2-15 0-1,1-2-1-15,-4-7 0 0,2-6 0 16,-2-9 0 0,5-5 0-16,2-8-1 0,6-8 1 15,4-9 1-15,6-5-1 16,4-1 1-16,1 0 1 15,2 4-1-15,1 5 2 16,2 10 0-16,-2 9 0 16,-1 12 1-16,0 9 0 0,1 3-1 15,0 4 1 1,1 3-2-16,5 2 1 15,3 0-1-15,3-1-4 16,4 2 4-16,1-1-3 16,3 3 2-16,3 3-2 0,-1 0 2 15,3 3-1 1,0 3 1-16,4 5 2 0,2 2 0 15,3 4 0-15,3 1 0 16,3 2 0-16,5 2 0 16,3 0 2-1,0-2-3-15,-3 1 2 0,-4-3-2 16,-3-1 4-16,-8-1-4 0,-5-2 2 15,-7 0-2 1,-6 2 1-16,-4 1-1 0,-3 4 0 16,-4 2 0-1,-1 3 0-15,0 1 0 0,-2 5-1 16,1 3 1-1,-3 2 0-15,0 4 0 0,-2 3-1 16,-2 6 1 0,-2 12 0-16,0 8 0 0,-1 7-1 15,-1 8 1 1,-2 6 1-16,2 7-1 0,0 2 0 15,3 2 1-15,0-7-1 16,1-4 1-16,-4-5-1 16,0-6 1-16,-1-9-1 15,-3-7 0-15,-3-12 0 16,-2-8 1-16,-3-7-1 15,-2-5 1-15,-4-10-1 16,-4-2 1-16,-10-6 0 16,-8-3-1-1,-14-3 1-15,-8-2 0 0,-9-2 0 16,-12-3-1-16,-4 1 1 0,1 0-1 15,-1-1 0 1,3 3 1-16,7-3 0 0,2 1 0 16,5 0 0-1,6 2 0-15,7 0 2 0,6 0-3 16,7 2 0-1,5-4-3-15,11 6-1 0,4-14-9 16,16 8-20-16,3-13-2 0,14-7-2 16,1-12-3-1</inkml:trace>
  <inkml:trace contextRef="#ctx0" brushRef="#br0" timeOffset="49419.06">29029 11053 37 0,'-4'-40'30'0,"-3"2"2"0,1 8-6 16,3 14-21-16,3 16-2 16,-11 0 2-16,0 15 0 15,8 19 0 1,-8 6-1-16,1 17-1 0,-9 8-1 15,-1 10 1-15,-8 4 0 16,5 7 1-16,-6 0-1 16,2 0-1-1,-2-3 0-15,4-6 0 0,2-10-1 16,7-5-1-16,3-5-6 0,-2-12-25 15,8-8-2 1,5-15-4-16,2-22-5 0</inkml:trace>
  <inkml:trace contextRef="#ctx0" brushRef="#br0" timeOffset="123753.17">15041 10655 84 0,'2'11'46'16,"-2"-11"-5"-16,4 14-3 15,-4-14-39-15,0 0-2 0,12 0-23 16,-12 0-13-1,0 0-1-15,13 7-7 16,2 2 1-16</inkml:trace>
  <inkml:trace contextRef="#ctx0" brushRef="#br0" timeOffset="124033.17">14958 11883 81 0,'-22'6'4'0,"-12"-9"-3"16,1-15-4-1,3 8-40-15</inkml:trace>
  <inkml:trace contextRef="#ctx0" brushRef="#br0" timeOffset="124363.17">15464 11650 64 0,'0'0'2'15,"0"0"-1"-15,13-11-1 0,9-13-44 16</inkml:trace>
  <inkml:trace contextRef="#ctx0" brushRef="#br0" timeOffset="124964.17">14504 10836 58 0,'-22'3'28'16,"9"9"-27"-16,1-7 0 0,12-5-43 15,-13-1 2 1</inkml:trace>
  <inkml:trace contextRef="#ctx0" brushRef="#br0" timeOffset="125234.17">15135 11532 25 0,'0'0'2'0,"-15"-14"-1"0,16-4-2 16</inkml:trace>
  <inkml:trace contextRef="#ctx0" brushRef="#br0" timeOffset="125534.17">15663 10143 23 0,'-8'12'20'0,"-4"-11"-19"0,1-1-1 16,11 0-35-16</inkml:trace>
  <inkml:trace contextRef="#ctx0" brushRef="#br0" timeOffset="125874.17">15036 10991 49 0,'-23'17'4'16,"23"-17"-3"-16,-9 13 1 0,9-13-52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3T19:33:10.88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6587 2014 43 0,'0'0'26'16,"-9"-15"-1"-16,9 15-4 16,34-10-10-1,4 12-6-15,22 6-2 0,15 3-2 16,20 5 1-16,17 2 1 0,21 1 0 15,17-1 2 1,18 1-2-16,8-6 1 0,13-1-1 16,7-6 0-1,0-1-1-15,-9-5-1 0,-14-1 0 16,-24-4-1-1,-23 0 0-15,-30-2-1 0,-30-1 1 16,-41 3-2 0,-25 5 2-16,-39-15-1 0,-33 7 0 15,-31 0 0-15,-33-2 0 16,-39 1 1-16,-36-1-1 15,-23 2 0-15,-25-1 1 16,-18 3 0-16,0 1-1 16,2 5 0-16,7 4 1 15,23 2-1-15,36 1 1 16,32 0-1-16,41 2 1 15,45-2 0-15,43-2 0 16,48-5 0-16,66 0 1 16,46-3 0-16,46-3 0 0,42 4 1 15,36 0 0 1,29 1 0-16,11 4 0 0,-2 5 0 15,-3 4 0 1,-10 7 2-16,-26 3-3 0,-30 1 1 16,-28 2-2-1,-38 3 0-15,-28-2-1 0,-32-1 2 16,-37-3-5-1,-43-3 2-15,-46-7-1 0,-43-1 2 16,-38-5 0-16,-40-3 1 16,-38-1 0-16,-24-3 0 15,-22 2 2-15,-7 3-2 0,10 5 0 16,20 4-1-1,23 4-2-15,38 5 2 16,40 1-2-16,42 2 2 16,45 2-1-16,56-3 1 0,43-1 1 15,49-3 0 1,37-1 0-16,47 0 0 15,32 0 0-15,27 2 0 0,17 1 0 16,-3 4 0-16,-12 2 0 16,-27 3-1-16,-26 2 1 15,-49 0 0 1,-40-2 0-16,-52-1-1 0,-51-5 1 15,-59-5 0-15,-47-4 0 16,-47-7 0-16,-49-3 0 16,-42-3 1-1,-41-5-1-15,-25 1 0 0,-14 0 0 16,5 3-1-16,9 1-1 0,33 3 0 15,40 0 0 1,46 6-3-16,46-1 2 0,60 4 0 16,61-2 1-1,75-1 1-15,62-1 1 0,67-3 1 16,51 1 1-1,104-5 1-15,-1 0-2 0,27-4 2 16,0 4 2-16,-19 0-4 0,-21 1 2 16,-50 6-4-1,-44 0 1-15,-108 3 0 16,-6 3 2-16,-64-1-2 15,-48-3-1-15,-53-2 2 0,-45-2-2 16,-46-9 3 0,-35-1 0-16,-43-5-1 15,-32-1-1-15,-21 0 1 16,-13 2-1-16,-10 4 1 0,7 2-2 15,13 5 1-15,16 4 0 16,32 2-1 0,37 4 0-16,36 1 1 0,39 1-1 15,51 0 1 1,41-1 1-16,51 0-1 0,43-1 1 15,55 0-1 1,41 0 1-16,53-1 0 0,40 3 0 16,36 3-1-16,25 1 0 15,4 5-1-15,3 5 1 16,-17 3 0-16,-21 1 0 0,-42 3-1 15,-43-2 1 1,-49 0 0-16,-50-2 0 0,-46-7-1 16,-56-3 1-1,-62-7 0-15,-47-4 0 0,-58-6 0 16,-52-1 0-1,-48-5 0-15,-43-1 0 0,-30 0 0 16,-23 2 1-16,-2 3-1 16,0 2 0-16,21 6 1 15,32 1-1-15,44 5 1 0,46-2-2 16,46 1 2-1,61-1-2-15,58-1 3 16,72-4-2-16,64-3 1 16,55-3-1-16,56-4 1 0,44 1 0 15,53-1-1 1,26 0 0-16,24 1-1 15,-2 2-1-15,-10 4 0 0,-19 2-1 16,-33 6 1-16,-35 0-1 16,-48 6 0-16,-41-3 2 15,-53 3 1 1,-51-3 0-16,-53-5 1 0,-50-4 0 15,-55-7 1-15,-50-3 0 16,-47-5 0-16,-48-4 0 16,-37-2-1-1,-26 0 0-15,-14 4-1 0,-5-1 0 16,1 6 0-16,13 3-1 0,25 3 0 15,33 0-1 1,43 5 0-16,37-2 0 0,44 0 0 16,37 2 1-1,62 0 0-15,66 0 0 0,67 2-2 16,52-4-1-1,66 4-18-15,36-7-4 0,51-2-4 16,23-4-5-16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3T19:33:12.87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5995 9001 50 0,'-21'-3'31'16,"3"-6"-3"-16,18 9-2 0,-10-21-15 15,25 13-5 1,5 0-3-16,24 2-2 0,22 2-1 15,36 3 1 1,41 2-2-16,36 1 1 0,40 2-1 16,30 2 1-1,24-2-1-15,5 1 1 0,-6-4 0 16,-32 0 0-16,-39-2 0 15,-37 2 0-15,-55-2 1 16,-63-2-1-16,-65-1 1 0,-57-5-1 16,-58-2 1-1,-45-5 0-15,-50-2 0 16,-44-1-1-16,-30-1 1 15,-14 1 0-15,-4 3-1 0,9 4 1 16,24 6-1-16,32 6 0 16,47 5 0-1,53 1-1-15,56 4 1 0,60 2 0 16,72 2-1-16,62 0 1 16,103-1 0-16,13 2 0 15,48-2 1 1,28 3 0-16,16-2-1 0,-2 3 1 15,-21 0 0-15,-27 4 0 16,-86-2-1-16,0 2 0 16,-51-2 0-16,-47-2-1 0,-52-2 1 15,-47-4 0 1,-51-3 0-16,-45-1 0 0,-49 0 0 15,-40 0 1 1,-33 2-1-16,-15 3 1 0,-13 5-1 16,11 1 1-1,30 7-1-15,35 2 0 0,50 2 0 16,56 3 0-1,65-1 1-15,62 1-1 0,111-2 0 16,20-1-1-16,98-1 1 0,7-2 0 16,33-3-1-1,12 0 1-15,-7-3 0 16,-20 1-1-16,-77 0 1 15,-4 0 0-15,-95-2 0 0,-20-1 0 16,-63-4-1 0,-57-4 2-16,-55-3-1 15,-56-9 0-15,-48-4 1 0,-53-1 0 16,-37-6-1-16,-23 1 1 15,-11 3 1-15,1 8-1 16,14 5-1 0,30 7 1-16,39 6-2 0,52 2 1 15,50 3 0-15,58 3 0 16,66-3-1-16,63-2 1 15,70-2-2 1,60 0 2-16,66-3-1 0,46 2 1 16,91 1-1-16,-25 3 0 0,8 0 1 15,-15 2-1 1,-38 5 1-16,-47 0-1 0,-61 0 1 15,-62-2 0 1,-129-2 1-16,-34-5-1 0,-76-5 1 16,-70-3 0-1,-61-6 0-15,-52-4 0 0,-45-2 1 16,-27-1-1-1,-12 1-1-15,11 2 0 0,18 5-1 16,33 2-1-16,43 6 1 16,46 1 0-16,61 5 0 15,59 2 0-15,117 3 1 0,30-2-1 16,118 2 1-1,27-2-1-15,67 0 1 16,54 1-1-16,45 0 0 16,24 0-1-16,-38 4 1 0,26 1 0 15,-78 2 0-15,-9-1 0 16,-62 2 0-1,-59-3 1-15,-79-5 0 0,-74-3 0 16,-75-9 1-16,-70-5 0 16,-59-5 1-16,-56-5 0 15,-51-4 0 1,-53-2 1-16,-28 2-1 0,-22 5 0 15,-5 3 1 1,3 6-1-16,13 4-1 0,34 6 0 16,40 3-1-16,62 1 1 0,58 2-1 15,65 1 1 1,66 2 0-16,75 1-1 0,71-3 1 15,62 0-2 1,67 1 2-16,58-1-2 0,49 2 1 16,38 2-2-1,23-5 1-15,8 3-1 0,1 4 1 16,-24 1-1-1,-34 4 0-15,-50-2 1 0,-58 2 0 16,-60-2 1-16,-67-1-1 16,-72-5 1-16,-76-6 0 15,-70-8 1-15,-65-4 0 16,-56-6 0-16,-49-6 1 15,-52-5-1-15,-30-1 1 16,-18 0-1-16,1 2 0 16,6 6 0-16,17 2 0 15,35 7-1-15,47 8-4 0,54 0-19 16,65 2-6-1,72-8-5-15,60-22-6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9T15:50:57.23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22511 2875 32 0,'-19'11'34'0,"2"-11"-5"16,17 0-2-16,-23-18-17 0,23 18-4 16,13-27 0-1,23 13-1-15,14-7-1 0,39 3-2 16,41 0-2-1,39 3 0-15,32 3 0 0,15 3 0 16,5 6 0 0,-9 5 0-16,-24 3-1 0,-30 3 1 15,-56 1-1-15,-54 0-1 16,-60-3 0-16,-53-5 0 15,-48-7 1-15,-46-11-2 0,-32-6 1 16,-35-10 1 0,-27-3 1-16,-9-2 0 0,1 2 3 15,16 7-3 1,21 8 1-16,37 11-1 0,45 12 1 15,52 12-1 1,66 12 0-16,70 11 1 0,121 7-1 16,18 6 1-1,106-1 0-15,5 3 1 0,35-3-2 16,7 0 2-16,-13-8-1 15,-27-1 2-15,-96-6-3 16,-1-2 0-16,-101-4 0 16,-12-3-1-16,-64-5 1 15,-50-6-1-15,-59-5 2 16,-47-7-2-16,-47-10 3 15,-44-2 3-15,-38-2-2 16,-29-3 3-16,-20 2-3 0,1 2 1 16,11 3-3-1,27 7 2-15,37 9-3 0,45 2-3 16,50 5 3-1,68 4-3-15,68 3 2 0,65 3-2 16,82 1 0 0,61 1 0-16,65 3 2 0,44 0-1 15,41 6 1 1,2-3-1-16,-9 4 1 0,-23 1-1 15,-44 0 0 1,-48-5 0-16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3T19:33:15.81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22789 3778 19 0,'-145'-1'31'0,"7"-1"-4"0,5 0-1 16,16-4-19-16,19 9-4 15,16 3 1-15,36 4-2 16,46 3 0-16,51 4-2 16,54-1 2-1,54 1 0-15,98-3 2 0,15 2-3 16,49-4 2-16,34 2-1 15,8-8 0-15,-7 2 1 16,-34-2 0-16,-33 3-2 0,-99-3-1 16,-12 1 1-1,-73-1-1-15,-65-1 0 0,-74-1 0 16,-60-4 0-1,-53 0 0-15,-53-4 1 0,-45-1 1 16,-40-2-1 0,-28 0 1-16,-13 0-1 0,-6 3 0 15,11 3 0 1,17 3-1-16,31 3 0 0,32 3 0 15,44 6-1-15,42 3 0 0,43 3 1 16,61 5-1 0,55 5 1-16,59-1-1 15,59 0 1-15,59 3-1 16,51-2 1-16,56 0-1 0,37-3 0 15,17-3 0 1,1-3 0-16,-18-2 0 16,-30 2 0-16,-45-4-1 15,-51-1 1-15,-61-3 0 0,-64-2 0 16,-74-11 1-16,-38 14-1 15,-65-13 1 1,-54-3 1-16,-42-5 0 0,-46-3 0 16,-37 0 2-16,-29 1-2 15,-19 4 0-15,-10 5 0 16,0 5 0-1,17 8-1-15,25 5 0 0,37 8 0 16,43 3 0-16,53 4 0 0,54 0 0 16,65 2 0-1,75-2 0-15,62-4-1 0,66-2 1 16,57-5-1-1,58-3 1-15,50-5-1 0,45-5 2 16,24-7-3 0,6-6 0-16,-9-5 2 0,-29-5-1 15,-40-2 1 1,-55-3 0-16,-52 0 0 0,-62-2 0 15,-56 0 0-15,-61-4 0 16,-53 1 1-16,-51-3-1 16,-37-5 2-16,-41-6-1 0,-39-5 0 15,-37-5 0 1,-37-2 1-16,-24-2 0 15,-21 2-1-15,-17 3 0 16,-3 4-1-16,8 5 1 0,22 5-2 16,32 5 1-1,45 6-1-15,52 2 1 16,63 4-1-16,84 1 0 0,67-2 1 15,81 1-1-15,64 0 2 16,67 2-2-16,47-2 2 16,38 0-2-1,11 1 2-15,-18-4-1 0,-30 2 1 16,-51-1-1-1,-52-4-2-15,-76-4 2 0,-73-8-2 16,-83-9 2-16,-67-9-1 0,-58-7 1 16,-51-8 0-1,-37-5 2-15,-30-2-1 0,-14-1 1 16,9 7 1-1,21 8 0-15,39 13-1 0,40 11 0 16,64 10 0 0,73 12-1-16,83 11 0 0,87 8-1 15,73 7 3 1,71 7-4-16,49 1 1 0,28-2-1 15,-1 0 1-15,-32-5 1 16,-44-3-1-16,-68-5 0 16,-77-6-1-16,-93-11 1 15,-84-6 1-15,-79-7 0 16,-59-2 0-16,-55-4 1 0,-35-4-1 15,-21 1 0 1,-2 5-1-16,20 4 2 16,37 7-2-16,55 7 0 15,64 4-1-15,88 7 0 0,73 3 0 16,90 6-2-16,72-1 1 15,76 1-2 1,33 0 1-16,25 0-1 0,-12-5-1 16,-40 2-22-1,-68-13-5-15,-90-12-3 0,-97-18-4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3T19:34:11.289"/>
    </inkml:context>
    <inkml:brush xml:id="br0">
      <inkml:brushProperty name="width" value="0.08819" units="cm"/>
      <inkml:brushProperty name="height" value="0.35278" units="cm"/>
      <inkml:brushProperty name="color" value="#00B0F0"/>
      <inkml:brushProperty name="tip" value="rectangle"/>
      <inkml:brushProperty name="rasterOp" value="maskPen"/>
    </inkml:brush>
  </inkml:definitions>
  <inkml:trace contextRef="#ctx0" brushRef="#br0">12084 2270 78 0,'0'0'32'16,"11"18"-2"-1,-2 4-5-15,-8 0-14 0,10 19-6 16,-10 7 0-16,7 16-2 0,-7 11 1 15,4 9-3 1,0 0 2-16,3 5 2 16,1 0-2-16,2-3 0 15,1-7-2-15,5-6 1 0,2-9-2 16,-1-8-1-1,5 0-5-15,-11-17-23 16,9 1-2-16,-16-22-3 0,-1-6-3 16,-13-23-2-16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3T19:34:11.829"/>
    </inkml:context>
    <inkml:brush xml:id="br0">
      <inkml:brushProperty name="width" value="0.08819" units="cm"/>
      <inkml:brushProperty name="height" value="0.35278" units="cm"/>
      <inkml:brushProperty name="color" value="#00B0F0"/>
      <inkml:brushProperty name="tip" value="rectangle"/>
      <inkml:brushProperty name="rasterOp" value="maskPen"/>
    </inkml:brush>
  </inkml:definitions>
  <inkml:trace contextRef="#ctx0" brushRef="#br0">11544 2327 45 0,'-4'-24'33'0,"8"9"-1"0,-1-4-3 0,7 7-3 16,-7-4-16-1,12 6-2-15,-10-8-2 0,6 6 0 16,-5-7-4-16,4 3 2 15,-1-2-4-15,6-1 2 16,4-2-2-16,4 2 1 0,8 1-2 16,7 2 2-1,5 2 0-15,6 5 0 16,9-1 0-16,4 7 0 15,5 1 0-15,7 5 0 0,1 0 0 16,3 5 0-16,3 3 0 16,3 9 0-1,-3 6 0-15,-4 3-1 0,-10 5 1 16,-8 2-1-16,-10 7 1 15,-13 0-4-15,-12 3 4 16,-17 1-2 0,-15-1 1-16,-19 1-2 0,-18 3 2 15,-12 4-1 1,-20 0 1-16,-8 0-1 0,-4 0-2 15,-3-12-8-15,22 10-20 0,9-18-1 16,28-1-4 0,15-16-3-16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3T19:29:30.488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context xml:id="ctx1">
      <inkml:inkSource xml:id="inkSrc62">
        <inkml:traceFormat>
          <inkml:channel name="X" type="integer" max="1280" units="cm"/>
          <inkml:channel name="Y" type="integer" max="720" units="cm"/>
          <inkml:channel name="T" type="integer" max="2.14748E9" units="dev"/>
        </inkml:traceFormat>
        <inkml:channelProperties>
          <inkml:channelProperty channel="X" name="resolution" value="28.31858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1" timeString="2021-03-23T19:30:25.204"/>
    </inkml:context>
    <inkml:brush xml:id="br1">
      <inkml:brushProperty name="width" value="0.05292" units="cm"/>
      <inkml:brushProperty name="height" value="0.05292" units="cm"/>
      <inkml:brushProperty name="color" value="#FFFF00"/>
    </inkml:brush>
    <inkml:brush xml:id="br2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16859 1062 49 0,'0'0'45'0,"0"0"-4"0,0 0-1 16,0 0-14-16,0 0-14 15,-55 51-2-15,55-51-4 16,0 0-4-1,-25 65-2-15,25-65-1 0,-20 88 2 16,16-34-3-16,2 15 2 16,10 8-3-16,7 8 3 15,11 7-1-15,9 10 2 16,6-3-2-16,7 1 1 15,1 5-1-15,-1-6-1 16,-7 2 2-16,-9 7-3 16,-15-2 4-16,-14-5-3 15,-15 2 2-15,-16 2 1 0,-12-3 0 16,-10 1 0-1,-8 4-1-15,2 4 1 16,7 4-1-16,10 9 1 16,17 8-1-16,19 8-2 0,26 15 1 15,19 2 1-15,19 9-1 16,13 0 0-16,6 5 0 15,-1 1 0-15,-6 3 1 16,-11 2-1-16,-14-3 1 16,-13 6-1-16,-20 2 1 15,-9 3 0-15,-13 1 0 16,-9 5 0-16,-5 7 0 15,-2 0 0-15,-6 8 1 16,0 3-1-16,-1 2 1 16,0 7 0-16,5 2-1 15,2 4-1-15,6 5 2 0,7 10-1 16,4 4 2-16,4 11 0 15,4 5-1-15,2 4 0 16,-2 7-1-16,-2 2 3 16,-2 1-2-16,-6 3 0 15,-4 1-1-15,-6-2 0 16,-4 8 1-16,-5 0 1 15,0 7 0-15,4 9 0 16,-1 5-1-16,4 2 1 16,6 2-3-16,4 3 1 15,3-2 0-15,2 0 0 16,3-4-1-16,-3-3 0 15,2-1 1-15,5-4-1 16,4-13 1-16,11-6 1 0,10 6-2 16,14 17 2-16,14 0-1 15,10-25-4-15,8-4 3 16,1-14-1-16,1 13-14 15,-14-59-28-15,-25-38 0 16,-22-64-7-16,-14-110-2 16</inkml:trace>
  <inkml:trace contextRef="#ctx0" brushRef="#br0" timeOffset="1483.08">1917 1925 72 0,'1'-16'32'0,"-1"16"2"15,9 14-4-15,6 15-21 16,-5 4 0-16,9 15-3 15,-2 6 0-15,6 12-2 0,-2 4 1 16,4 6-4-16,-5-7 3 16,1-2-2-16,-4-11 0 15,-4-7 0-15,-3-12 1 16,0-13-2-16,-10-24 2 15,0 0-1-15,8-23 0 16,-6-12 0-16,-8-10-1 16,-1-7 0-16,-4-9-1 15,-3-5 0-15,-1 2-1 16,1 3 3-16,-3 5-4 15,2 13 4-15,8 8-4 16,7 13 3-16,0 22-2 16,18 4 1-16,3 22 0 0,9 13-3 15,8 11 2-15,7 9-4 16,4 6 5-1,1-1-4-15,1-4 3 16,8-5-1-16,5-11 1 0,-2-13 2 16,-3-13 1-16,-3-15 1 15,-3-18-1-15,-7-13 1 16,-10-14 0-16,-16-14 1 15,-22-7-3-15,-14-7 2 16,-13-7-3-16,-10 4 3 16,-3 5-5-16,-2 10 1 15,7 15-7-15,-1 3-23 16,34 24-5-16,4 16-3 15,34 5-3-15</inkml:trace>
  <inkml:trace contextRef="#ctx0" brushRef="#br0" timeOffset="1841.1">3412 2071 86 0,'-5'-22'35'15,"-13"-13"-2"-15,-5 8-1 0,-20-8-21 16,6 13-5-16,-11 7-2 16,4 17-2-16,-2 14 1 15,4 15-2-15,2 11 1 16,7 11-2-16,12 9 2 0,6 8-2 15,11-2 3-15,11-4-4 16,17-9 3-16,12-8-2 16,12-13 2-16,19-11-1 15,13-14 1-15,11-13-1 16,2-11 2-16,0-2 0 15,-11-3-2-15,-8-1 0 16,-6 13-14-16,-20-4-22 16,-9 9-4-16,-22-1-4 15,-17 4-4-15</inkml:trace>
  <inkml:trace contextRef="#ctx0" brushRef="#br0" timeOffset="2999.17">7218 1897 70 0,'14'-10'30'0,"-14"10"-1"16,0 12-2-1,-20 9-16-15,-4 14-3 0,-25 9 0 16,-16 17-4-16,-25 14 3 15,-13 22-5-15,-21 20 2 16,-9 12-1-16,-13 11 0 16,-4 13-4-16,3 8 1 15,7 7-1-15,11-5 1 16,11-10 1-16,13-20 0 15,14-12-4-15,17-13 3 16,18-16-2-16,17-17-1 16,11-23-3-16,26-7-22 0,3-28-4 15,26-16-5-15,5-26 0 16</inkml:trace>
  <inkml:trace contextRef="#ctx0" brushRef="#br0" timeOffset="3505.2">7199 1807 53 0,'29'-80'30'0,"1"20"-1"0,-14 17-3 16,16 29-6-16,-6 18-5 15,17 25-5-15,4 24-6 16,20 23 0 0,11 16-1-16,17 16-1 0,10 18-1 15,13 18-2 1,13 10 3-16,15 11-2 0,10 2 2 15,8 10-4-15,6 1 1 16,4-4 0-16,3-7 1 16,-3-18 1-16,-9-8-2 15,-16-11-2-15,-17-11 3 16,-19-17 0-16,-25-14-1 15,-28-9 0-15,-31-13-1 0,-32-11 1 16,-36-12 1 0,-35-11 0-16,-41-14 0 15,-32-7 1-15,-38-9 1 16,-30-2 0-16,-29-4 0 0,-21-1 0 15,-16-3 0-15,-3 4-1 16,-8 2 0-16,2 2 0 16,7 4-2-16,11 2 0 15,15 5-1-15,19-1-2 16,27 8-3-16,15-8-10 15,40 10-15-15,23-5-4 16,37 4 0-16,23-3-3 16</inkml:trace>
  <inkml:trace contextRef="#ctx0" brushRef="#br0" timeOffset="4087.23">5057 4844 58 0,'-13'26'34'15,"-7"7"-1"-15,7 15-1 16,-6 2-26-16,8 15 2 15,-9 4-4-15,13 7 1 16,-2-3-1-16,4-1 0 16,0-7 0-16,9-2-2 15,5-6 1-15,11-2-1 16,15-7 0-16,13-6-1 15,23-5-1-15,23-7 0 16,34-9 0-16,26-8-1 0,27-8 1 16,32-6-1-1,25-8 0-15,18-1 0 16,11 1 1-16,5-1-1 0,-2 4-1 15,-8 2 0-15,-7 11-4 16,-24-7-2-16,-8 14-22 16,-31-12-4-16,-10 1-2 15,-28-9-2-15</inkml:trace>
  <inkml:trace contextRef="#ctx0" brushRef="#br0" timeOffset="4349.24">9329 4721 62 0,'3'18'37'0,"3"21"-3"16,-13 15-2-16,5 16-21 15,-15 13-6-15,7 13 0 16,-8 4 0-16,6 4-3 16,3-1-2-16,-3-16-10 15,14-2-21-15,-5-24-4 16,4-20-4-16,-10-20-6 15</inkml:trace>
  <inkml:trace contextRef="#ctx0" brushRef="#br0" timeOffset="5283.3">2743 3831 74 0,'-14'-8'37'16,"1"-5"-3"-16,12-3-2 15,-4-11-21-15,22 7-4 16,-2-7-3-16,12 3-1 16,6-2-1-16,8 6 0 15,2 0 0-15,9 6-1 16,1 7-1-16,-4 8 0 15,-3 6-1-15,-4 7 1 0,-8 7-1 16,-6 6 0 0,-11 7 0-16,-14 7 1 15,-11 3 1-15,-15 6 0 16,-15 4 1-16,-7 2-2 0,-11 4 1 15,-5 2 0-15,-2-3 0 16,-2-5 0-16,6-4-1 16,15-6-1-16,13-10 1 15,17-3 0-15,17-11 0 16,14-6 1-16,17-4-1 15,11-3 1-15,16-3-1 16,3 0 0-16,2-2-1 16,-2-1 1-16,-3 2-2 15,-11-4-3-15,4 8-25 16,-19-8-6-16,-9 1-1 15,-26 0-3-15</inkml:trace>
  <inkml:trace contextRef="#ctx0" brushRef="#br0" timeOffset="5860.33">3792 3745 72 0,'0'0'36'15,"0"0"-4"-15,6 29-1 16,-8-5-21-16,10 19-5 16,-7 7 1-16,5 15-2 15,-4 5-1-15,7 5-3 16,-2 2-1-16,4-7-1 15,2-2-7-15,-8-20-7 16,11-1-17-16,-5-19-3 0,6-10 0 16,-17-18-3-1</inkml:trace>
  <inkml:trace contextRef="#ctx0" brushRef="#br0" timeOffset="6410.36">3965 4414 62 0,'0'0'35'0,"14"-13"-1"0,-1 8-2 0,-7-10-17 15,14 6-7-15,-3-13-1 16,10-2-2-16,-3-9-1 15,5 0-2-15,-6-4 1 16,0-1-2-16,-8 2 0 16,-7 3-1-16,-10 5 0 15,-10 6-1-15,-4 8 0 16,-9 4 0-16,-3 7-1 15,-1 8 1-15,0 8 0 16,2 6 0 0,6 10 0-16,5 4 1 0,9 6-1 0,10 0 2 15,14 1-2-15,6-5 2 16,15-8-1-16,8-4 1 15,5-14 0 1,5-7-1-16,-3-11 1 0,-2-7 0 16,-9-6-1-16,-6-3 1 15,-10-3-1-15,-9-3 0 16,-9 3 1-16,-6 3-1 15,-1 3 0-15,-3 5 0 16,2 17 0-16,0 0-1 16,0 13 1-16,6 18 0 15,4 7-1-15,2 10 1 16,2 2 0-16,2 2 1 0,1-6-1 15,2-6 1 1,0-13-1-16,3-14 1 16,-3-14 0-16,3-12 0 15,0-17 0-15,1-11 0 0,-1-9 0 16,-3-5-1-16,-4 0 1 15,-1 4-1-15,-2 10-3 16,-8 3-24-16,10 26-6 16,-14 12-5-16,13 12-3 15,-14 7-4-15</inkml:trace>
  <inkml:trace contextRef="#ctx0" brushRef="#br0" timeOffset="8738.49">6293 8619 88 0,'-13'9'35'0,"-10"8"-1"15,-2 19-5-15,-11 11-23 16,-2 21-2-16,-14 14 0 0,1 17-2 16,-12 16 0-16,0 17 1 15,-10 9-2 1,-2 9 0-16,-8 3 0 0,-7 8 1 15,-8 7-2-15,-5-2 3 16,-4 0-2-16,0-8 0 16,4-6 1-16,6-1-1 15,9-7-1-15,13-16 0 16,15-14-1-16,13-19-2 15,22-13-5-15,4-25-24 16,28-20-1-16,11-38-5 16,22-31-1-16</inkml:trace>
  <inkml:trace contextRef="#ctx0" brushRef="#br0" timeOffset="9280.53">6766 8534 67 0,'53'26'33'0,"0"31"-2"16,6 27-3-16,6 22-24 15,18 22-1-15,12 12-1 16,18 17 2-16,10 3-2 0,19 4 1 16,14-7 1-1,18 3-1-15,10-2 0 16,11 2 1-16,4-6-1 0,6-2-1 15,-2 1-1-15,-4 0 1 16,-9-4-2-16,-14-8 1 16,-15-12-1-16,-19-9-1 15,-22-14 0-15,-25-12-1 16,-26-16 1-16,-28-19-1 15,-33-13 1-15,-29-10-2 16,-34-12 3-16,-32-9 0 0,-36-10 3 16,-31-3-1-1,-35-8 2-15,-30-1-1 16,-29-2 0-16,-24-1 1 15,-25-2-2-15,-14 1 1 16,-15 2-2-16,-11-1-1 0,3 5 0 16,4 1 0-16,8 4 0 15,17 5-1-15,21 7-2 16,21 3-1-16,36 15-7 15,26-6-21-15,38 8-1 16,33-6-3-16,35 2-1 16</inkml:trace>
  <inkml:trace contextRef="#ctx0" brushRef="#br0" timeOffset="9706.55">4825 11998 45 0,'-19'61'32'16,"3"11"-1"-16,-7 8-3 16,-1 5-15-16,2 20-3 15,-10 4-2-15,8 6-1 16,-2-5-1-16,8 3-2 15,-1-7-1-15,12-5 2 16,9-17-2-16,21-12-1 16,18-18-1-16,29-15 0 15,31-15-1-15,33-17 1 16,37-12 0-16,33-11-1 0,37-9 2 15,28-6-1-15,20-2 1 16,19 1-1-16,13 3 0 16,6 7 1-1,4 2-2-15,-1 10 0 0,-10 5 1 16,-9 11-2-16,-11 3 1 15,-19 8-1-15,-27 1 1 16,-23 1-2-16,-33 4-1 16,-34-6-2-16,-27 6-8 15,-39-16-21-15,-28-3-1 16,-31-16-3-16,-24-9-1 15</inkml:trace>
  <inkml:trace contextRef="#ctx0" brushRef="#br0" timeOffset="9928.56">9697 11980 57 0,'14'-18'34'15,"4"27"-2"-15,-9 21 1 16,-9 19-24-16,-2 24-3 15,-13 19-1-15,-3 26 1 16,-8 14-2-16,2 7-2 16,0 4-28-16,-3-8-5 15,4-12-6-15,-1-21-1 16</inkml:trace>
  <inkml:trace contextRef="#ctx0" brushRef="#br0" timeOffset="11324.64">2091 9693 70 0,'-45'-9'37'0,"8"7"-4"16,-8-8 1-16,13 12-17 15,-5-14-5-15,14 11-3 16,12-10-3-16,22 6-1 16,16-4 0-16,20 1-3 15,18 1-1-15,13-2-1 16,6 5 0-16,2 4 0 15,-9 8-1-15,-13 5 0 16,-13 5 0-16,-16 9 0 0,-23 7 0 16,-16 4 1-16,-17 4-1 15,-17 1 2-15,-11 2-1 16,-6 0 1-16,-1-5-1 15,-2-7 0-15,14-5 1 16,6-6-1-16,19-6 1 16,21-5-1-16,17-8-1 15,16-2 0-15,9-2 0 16,8 3 1-16,4 1 0 15,2 7 0-15,-5 4 0 16,-7 5 0-16,-13 6 1 16,-8 6 0-16,-13 2 1 15,-17 4-2-15,-20 0 1 0,-15-1 0 16,-19-2 0-16,-15-4-3 15,-3 6-12-15,-14-21-21 16,15-2-2-16,5-16-5 16,20-4-2-16</inkml:trace>
  <inkml:trace contextRef="#ctx0" brushRef="#br0" timeOffset="12336.7">3080 9654 93 0,'22'13'38'16,"-15"7"-3"-16,9 24-1 0,-16 6-28 16,3 18 0-16,-15 6-2 15,3 7 0-15,-5 2-2 16,8-6-1-16,1-4-1 15,4-11-1-15,8-10-1 16,4-13-3-16,17-5-5 16,-9-24-9-16,17 0-16 15,-16-15-1-15,9 2 7 16,-18-15 12-16,11 7 8 15,-12-3 7-15,-3-4 8 16,3 10 11-16,-12-8 19 0,2 16-3 16,6-30-6-1,11 20-10-15,-13-14-8 0,13 5-3 16,-3-8-1-16,5 0-2 15,-1-3-2-15,-3 1 0 16,-6-1-1-16,-7 0 0 16,-13 3-1-16,-7 3 0 15,-6 7 0-15,-9 8-1 16,0 6 1-16,-2 9 1 15,2 9 0-15,6 13 0 16,10 7 1-16,8 6-1 0,13 4 2 16,13-1-1-1,13-4 1-15,14-4-1 16,13-8 0-16,7-10 0 15,3-7-1-15,0-9-2 0,3-1-18 16,-18-17-14-16,-2 2-1 16,-21-11-3-16,-5 5-5 15</inkml:trace>
  <inkml:trace contextRef="#ctx0" brushRef="#br0" timeOffset="12651.72">3685 10049 95 0,'-9'-14'37'15,"9"14"-2"-15,2 12 1 16,10 9-27-16,-5 5-3 16,11 14-3-16,-3 2 0 0,6 6-1 15,-1-4 1-15,1-3-2 16,-1-12 0-16,-1-10 0 15,0-15 0-15,-2-15 1 16,-1-14 0-16,0-15-2 16,-5-12 1-1,-1-6-1-15,-2 1-1 0,-2 1-1 16,-2 12-2-16,-5 4-5 15,12 20-27-15,-9 6 0 16,9 22-3-16,-5 5-3 16</inkml:trace>
  <inkml:trace contextRef="#ctx0" brushRef="#br0" timeOffset="13201.75">4136 10357 57 0,'16'-7'36'16,"9"0"-1"-16,-4-10-2 15,12 5-12-15,-12-17-7 16,11 5-6-16,-11-8-2 15,-2 3-3-15,-15-2-2 0,-8 2-1 16,-10 3-1-16,-11 2 1 16,-4 5-1-1,-4 7 0-15,-2 4-1 16,2 8 3-16,5 9 0 0,5 7 0 15,9 5 0 1,11 7 0-16,6 5 0 0,9 2 1 16,9 1-1-16,10-3 0 15,6-3 0-15,10-7-1 16,4-9 1-16,1-10 0 15,4-9-1-15,2-11 0 16,-4-8 0-16,-2-11-1 16,-5-7 0-16,-10-9-1 15,-6-4 1-15,-9 1-1 16,-9 5 0-16,-9 5 1 15,-9 8-1-15,-10 9 2 16,-7 15 0-16,-2 14 0 0,-3 18 0 16,-1 11 1-16,2 13 0 15,5 6 0-15,6 8 0 16,12 3 0-16,15-2 0 15,9-3-1-15,11-6 0 16,4-15-13-16,13 0-22 16,-6-19 0-16,-5-13-5 15,-16-17-3-15</inkml:trace>
  <inkml:trace contextRef="#ctx0" brushRef="#br0" timeOffset="13798.78">1169 8304 59 0,'0'0'35'15,"50"0"1"-15,-50 0-6 16,0 0-10-16,0 0-3 16,15-55-5-16,-15 55-4 15,0 0-3-15,-75-69-1 16,75 69-3-16,-100-24 0 15,50 25-1-15,50-1 0 16,-88 39 0-16,88-39-1 16,-72 90 1-16,49-27 1 15,11 10 0-15,10 6 1 16,5 8-1-16,11-4 1 15,8-1-1-15,20-11 2 16,17-11 0-16,31-16-3 0,18-16 1 16,9-23-1-16,16-14 0 15,1-14-1-15,5-13-4 16,-8 4-10-16,-23-17-22 15,-22 4 1-15,-26-7-3 16,-11 11-4-16</inkml:trace>
  <inkml:trace contextRef="#ctx0" brushRef="#br0" timeOffset="14108.8">2113 8290 108 0,'0'0'39'0,"11"-13"-5"15,2 19 0-15,-13-6-30 16,19 31-2-16,-9 0 1 15,1 12-3-15,-2 8 3 16,-5 14-2-16,-1 5 1 16,-6 9-1-16,0-1 1 15,2-2-1-15,2-7-1 16,12-9 0-16,11-15 0 15,20-12 0 1,16-16-1-16,24-15 0 0,19-4-7 16,1-20-27-16,31-9-4 15,3-19-4-15,0-14-4 16</inkml:trace>
  <inkml:trace contextRef="#ctx0" brushRef="#br0" timeOffset="15622.89">17774 2251 71 0,'0'0'37'16,"4"12"-1"-16,11 13-3 16,-9 5-23-16,17 30-3 15,-5 13-2-15,9 19-3 16,-2 7 1-16,2 8-1 15,-5-1 0-15,-3-11-2 16,-2-11 1-16,-2-19 2 0,-3-25-1 16,-1-20 0-1,-11-20 0-15,18-20-3 0,-16-19 3 16,-1-16-2-1,-4-23 1-15,-7-11-2 0,-3-16 0 16,-5-1 2-16,-5 5-2 16,4 6 3-16,2 15-2 15,3 17 2-15,8 24-2 16,8 26 2-16,12 24-1 15,10 19-3-15,7 16 1 16,5 16-1-16,8 12 1 16,6 6-1-16,4 1 1 15,1-4-1-15,3-8 2 0,6-11 1 16,0-16-1-16,4-22 1 15,-1-20 0-15,-2-21 0 16,-7-27 0 0,-2-15 0-16,-16-16 1 0,-12-8 1 15,-13-6-2-15,-14 1 2 16,-14 5-3-16,-8 9 3 15,-10 20-4-15,-6 13 0 16,5 26-13-16,-4 2-22 16,23 20-4-16,0 1-3 15,20 10-2-15</inkml:trace>
  <inkml:trace contextRef="#ctx0" brushRef="#br0" timeOffset="15997.91">19397 2416 58 0,'-17'-19'38'15,"-21"-10"-3"-15,3 11-1 0,-21-6-20 16,10 16-2-16,-10 1-6 15,6 15 1-15,6 7-5 16,4 10-3-16,12 12 1 16,5 13-2-16,12 8 2 15,12 9-2-15,10 3 2 16,12 1-1-16,5-3 2 15,17-6 1-15,12-9 0 16,17-12 1-16,10-15 0 0,12-13 0 16,1-13 0-16,3-8-1 15,-8-4 0-15,-8-5-5 16,-13 10-27-16,-28-8-7 15,-20 5-4-15,-30-2-6 16</inkml:trace>
  <inkml:trace contextRef="#ctx0" brushRef="#br0" timeOffset="17816.01">23214 2489 64 0,'-20'22'38'0,"-21"16"-4"16,-6 19-3-16,-25 10-22 15,-9 24-2-15,-21 13-3 16,-8 21 1-16,-17 13-3 16,-7 8 0-16,-7-4-2 15,-2 0 1-15,-5-4-1 16,9-3-2-16,10-11 2 15,17-18 0-15,18-24 0 0,19-15-1 16,24-21 0-16,25-21-1 16,26-25-3-16,24-25 1 15,26-23-1-15,6-23-1 16,20-14-3-16,2-34 0 15,17-13 2-15,-5-21 0 16,7-4 3-16,-4-9 2 16,3-5 2-16,3 1 2 15,2 4 2-15,4 25 4 16,-5 14-2-16,9 27 1 15,-2 15-2-15,9 28 1 16,-2 24-4-16,6 26 1 16,-2 23-2-16,9 23-3 0,2 29 1 15,7 22 0-15,5 22 1 16,4 17-1-16,2 20 1 15,6 14-1-15,4 4 1 16,10 3 2-16,-4-12 0 16,0-4-2-16,-3-6 0 15,-10-7 0-15,-7-17 0 16,-12-16 0-16,-13-15 0 15,-21-12-1-15,-15-15-1 16,-17-11 2-16,-16-11-2 16,-16-10 2-16,-22-7 0 15,-26-2 0-15,-27-4 0 16,-23 1 0-16,-33-1 1 0,-27 1-1 15,-37-1 2-15,-32-3-1 16,-28-1-1 0,-28-3 1-16,-20 0-1 0,-18-2 1 15,-13-1-1-15,-4 0 1 16,-1 3-1-16,9 2-1 15,15 10-2-15,16-1-3 16,31 18-8-16,19-7-15 16,43 7-3-16,24-6-3 15,41 2-1-15</inkml:trace>
  <inkml:trace contextRef="#ctx0" brushRef="#br0" timeOffset="18211.04">21439 4793 37 0,'7'15'34'15,"1"13"-4"-15,-6 16-1 16,-4 15-25-16,-12 12-3 15,-3 17 1-15,-9 10 1 16,-2 12 1-16,-4 9-3 16,-1 3 0-16,3-8 1 15,8-1 1-15,11-9 0 16,25-4 1-16,19-19 0 15,26-8 0-15,24-19 1 16,31-7-1-16,23-12 0 0,30-8-2 16,29-11 0-16,18-3-1 15,21-7 0-15,20-5 0 16,11-4-1-16,12-5 0 15,8-4-1-15,-3-6 1 16,-2 0-4-16,-11-12-2 16,-10 10-8-16,-23-14-18 15,-13 1-3-15,-21-6-3 16,-21 2 0-16</inkml:trace>
  <inkml:trace contextRef="#ctx0" brushRef="#br0" timeOffset="18504.05">25879 4839 62 0,'9'46'39'0,"-21"9"-4"16,3 21-1-16,-9 19-32 16,-1 28 0-16,3 22-2 15,3 11-7-15,24 12-24 16,6-3-3-16,10-10-4 15,0-11-6-15</inkml:trace>
  <inkml:trace contextRef="#ctx0" brushRef="#br0" timeOffset="20206.15">19470 11450 52 0,'32'4'35'15,"14"-2"0"-15,15-3-4 0,18 4-26 16,18-1-1-16,19 1 1 15,15-5 0-15,23 4-2 16,18-5-2-16,17 1 1 16,18-1-1-16,15-1-1 15,16 0 0-15,17 0 0 16,16-3 0-16,11 3 0 15,15-2-1-15,12 1 1 0,9 1 0 16,11 1 0 0,9 0 0-16,3 4 0 15,-3 3 0-15,-4 2 0 16,-4 2 0-16,-4 5 0 0,-9 0 1 15,-7 0 0-15,-12 2 0 16,-7-1 0-16,-6-1 0 16,-5-4 0-16,-6-1 0 15,-13-4 0-15,-11-3 0 16,-13-1-1-16,-15-3 1 15,-17-2-1-15,-16-1 0 16,-17-1 0-16,-20 0 1 16,-14 2-1-16,-17-1 2 15,-14 2-2-15,-19 0 1 16,-14 2-1-16,-20 1 0 15,-10 3 1-15,-17 4-2 16,-14 5 2-16,-12 9-1 16,-10 5 0-16,-9 10 1 0,-4 10-1 15,-3 11 0-15,-2 15 1 16,1 12-1-16,1 9 0 15,7 8 0-15,4 7 1 16,7 9-2-16,7 8 2 16,1 6-1-16,5-5 1 15,1 1-1-15,4-2-1 16,-2-4 0-16,-2-3 1 15,-1-6-1-15,0-7 0 16,-4-10 0-16,-2-9 0 16,-1-12-1-16,-5-7 1 15,-1-9 0-15,-3-11 1 0,-9-10-1 16,-8-9 1-16,-9-8-1 15,-11-4 0-15,-14-5 0 16,-19-5 1 0,-18-2 0-16,-18-3-1 0,-19-4 1 15,-16 1 0-15,-19-2 1 16,-20 0-1-16,-18-1 0 15,-11 0 0-15,-15 1 0 16,-14 2 1-16,-16-2-1 16,-11 3 1-16,-15 1-1 15,-12-1 0-15,-10 1 1 16,-13-1 0-16,-7 0 0 15,-7-3 0-15,-6 0 1 0,-3-1-1 16,-2-1 1 0,1 1-1-16,0 0 1 0,8 1-1 15,3 4 0 1,8 3 0-16,10 3 0 0,11 2 0 15,12 4-1-15,19 1 1 16,16 1-1-16,16 0 0 16,17 0 0-16,18-2-1 15,22-1 0-15,16-3 0 16,22-1 0-16,15-3-3 15,27 4-4-15,6-13-24 16,35 5-2-16,12-12-4 16,25-2-4-16</inkml:trace>
  <inkml:trace contextRef="#ctx0" brushRef="#br0" timeOffset="20572.17">19391 11540 58 0,'-6'-25'34'0,"6"25"0"16,0 0-4-16,-15 40-28 16,12 17 0-16,-3 23 1 0,-1 21 1 15,0 20 2-15,5 24-1 16,-3 17 0-16,7 17 1 15,-1 4-1-15,8 5-2 16,0 5-17 0,0-14-20-16,12-18-3 0,3-26-5 15,-2-39-3-15</inkml:trace>
  <inkml:trace contextRef="#ctx0" brushRef="#br0" timeOffset="21958.25">17252 13234 77 0,'6'31'38'0,"2"11"-1"16,4 20-3-16,-6 8-28 15,11 17 0-15,-2 5-4 16,2 7 0-16,-1-3-3 16,-1-8-2-16,2-5-2 15,-5-22-5-15,10-5-22 16,-6-23-7-16,5-16-1 15,-5-22-1-15</inkml:trace>
  <inkml:trace contextRef="#ctx0" brushRef="#br0" timeOffset="22187.26">17524 13294 81 0,'-2'-27'39'0,"2"27"-3"16,6 12-3-16,6 27-25 15,-5 17-4-15,3 20 2 16,0 15-2-16,5 18-1 15,-3 8-2-15,2 7-1 16,-1 1-2-16,-2-11-2 16,6-6-7-16,-15-29-26 15,13-16-2-15,-11-31-3 0,-2-21-2 16</inkml:trace>
  <inkml:trace contextRef="#ctx0" brushRef="#br0" timeOffset="22365.27">17074 13998 64 0,'0'0'41'16,"23"21"-1"-16,16-18-4 16,31 5-24-16,3-12-5 15,20 1-2-15,3-4-4 16,2-5-8-16,4 6-30 15,-20-4 0-15,-11 8-4 0,-25-1-4 16</inkml:trace>
  <inkml:trace contextRef="#ctx0" brushRef="#br0" timeOffset="22694.29">17686 14398 52 0,'-3'23'43'16,"3"-23"-3"-16,35-3-2 15,-3-26-17-15,19 1-14 16,-1-13-2-16,6 0-2 15,-1-4-1-15,-2 1-2 16,-15 2 1-16,-11 6-1 16,-17 7-1-16,-13 7 1 0,-14 8-1 15,-12 7 0 1,-10 11 0-16,-7 8 0 15,-3 12 0-15,2 9 0 16,7 11 1-16,10 6 0 16,17 4 0-16,18 1 0 0,19-3 0 15,19-9 1-15,18-9-2 16,10-13-3-16,15 0-16 15,-11-26-16-15,-2-6-2 16,-17-12-4-16,-9-2-2 16</inkml:trace>
  <inkml:trace contextRef="#ctx0" brushRef="#br0" timeOffset="23425.33">18263 14210 80 0,'0'0'41'16,"-20"-19"-3"-16,20 19 0 0,18-8-32 0,6 16-2 15,5-2-1-15,10 4-2 16,7 4 0-16,5 8-1 15,2 10 0-15,-2 2 0 16,-4 8 0 0,-6 3 0-16,-8 0 0 0,-8 3 1 15,-7-4-1-15,-7-8 1 16,-8-8 0-16,-4-8-1 15,1-20 1-15,-19 3-1 16,3-12 0-16,-5-8-1 16,-8-2 1-16,-5-4-1 15,-2 5 0-15,-4 4 0 16,-1 10 0-16,-2 8 1 15,0 12 0-15,2 9 1 0,7 9-1 16,6 6 1 0,8 2-1-16,7 3 1 0,14-3 0 15,15-7-1-15,15-8 0 16,17-12-1-16,17-10 1 15,8-11 0-15,5-11 1 16,6-7-2-16,-5-5 0 16,-5-4 1-16,-10 1-1 15,-14 4 1-15,-11 4-1 16,-12 8 0-16,-8 11-1 15,-19 5 2-15,9 25 1 16,-12 12-1-16,-6 17 1 16,-2 17 0-16,0 11 0 0,2 8 1 15,-2-1-1 1,2-1 1-16,4-13-2 15,1-11 2-15,4-21-1 16,-1-21 0-16,1-22 0 0,1-21 0 16,1-23 0-16,-1-27-2 15,-4-15 2-15,2-21-3 16,1-6 0-16,4-2 0 15,3 5 1-15,7 11-1 16,11 20-1-16,11 25 2 16,13 26-1-16,13 26 1 15,10 20 1-15,5 15 0 16,1 12 0-16,-5 9 0 15,-16 4 1-15,-18-1 0 16,-27-4 0-16,-30-4-1 16,-30-2-3-16,-39-14-31 0,-14-7-5 15,-16-19-3-15,-9-18-6 16</inkml:trace>
  <inkml:trace contextRef="#ctx0" brushRef="#br0" timeOffset="29973.71">18009 4036 18 0,'0'0'26'16,"12"8"1"-16,-12-8-5 15,0 0-3-15,-4-16-2 16,4 16-3-16,3-15-5 15,-3 15-1-15,-1-26-2 16,-3 13-1-16,-7-5-1 0,-3 2-1 16,-8 0 0-1,-3 4-2-15,-8 5 0 16,-3 4 0-16,-3 9 0 15,0 9-1-15,-4 9 0 0,3 10 1 16,3 6-2-16,3 9 1 16,3 4-1-16,5 1 1 15,5-2 0-15,6-4 0 16,6-7-1-16,5-9 2 15,10-8-1-15,6-9 0 16,7-12 1-16,4-5-1 16,5-8 1-16,5-3-1 15,5-2 0-15,3-2 0 16,1 4 0-16,1 2 0 15,-2 7-1-15,1 6 1 16,-1 7-1-16,-4 7 1 16,-2 6-1-16,-4 6 1 0,-7 6 0 15,-7 8 1-15,-5 3-1 16,-10 0-1-16,-9 1 2 15,-11 1-2-15,-9-4 2 16,-8-6-1-16,-7-7 1 16,-5-12-1-16,-1-9 1 15,2-8 0-15,4-8 0 16,7-8-1-16,8-7 0 15,4-4-2-15,15-1-1 16,1-4-3-16,19 12-22 16,-7-3-6-16,14 8-2 15,-6 0-3-15</inkml:trace>
  <inkml:trace contextRef="#ctx0" brushRef="#br0" timeOffset="30695.75">18571 4273 38 0,'8'-25'36'0,"-9"-7"-2"15,6 5-1-15,-18-10-17 16,10 14-5-16,-19-6-3 15,5 7-2-15,-18-1-2 16,-3 7-1-16,-11 4 1 0,-6 5-3 16,-5 7 0-16,-2 6 0 15,1 9-1-15,3 6 0 16,9 1-1-16,12 7 1 15,17 6 0-15,11-1 0 16,16 2-1-16,13-2 1 16,18-2 0-16,14-3 0 15,12 1-1-15,6-3 1 16,4-2 0-16,2 1 0 15,-1 2-1-15,-5 0 1 16,-13 0 0-16,-13 1 0 16,-13 0 1-16,-12-1-2 15,-15-2 1-15,-19-1 0 16,-15-7 1-16,-13-1-2 0,-9-4 2 15,-7-4-2-15,1-3 1 16,1-4-1-16,12 2-4 16,7-9-7-16,38 5-21 15,-12-1-1-15,38-2-4 16,5-7-4-16</inkml:trace>
  <inkml:trace contextRef="#ctx0" brushRef="#br0" timeOffset="31361.79">18874 4386 39 0,'-1'-32'38'16,"-11"-6"-4"-16,5 9 0 16,-9-1-22-1,7 12-4-15,-5 4-2 16,14 14-1-16,-7 16-1 0,12 10-2 15,2 12 0-15,2 10 0 16,3 2-1-16,-1 10 1 16,-2-2 1-16,2-3-2 15,-7-9 0-15,1-7-1 16,-3-11 1-16,0-11-1 15,-2-17 1-15,0 0-1 16,-5-15 1-16,0-13 1 16,-1-10-2-16,-1-6 1 15,1-9-1-15,-1 0 1 16,3 1-1-16,0 6 0 15,4 8 0-15,5 13-1 16,5 14 1-16,7 15 0 0,3 17-1 16,7 11 1-16,3 8-1 15,4 9 2-15,4 2-1 16,-2 2-1-16,1-6 1 15,0-4-1-15,0-7 1 16,-1-8-1-16,-1-7 1 16,1-9-1-16,1-7 1 15,-2-8 0-15,0-5 1 16,-2-7 0-16,-2-6-1 15,-3-6 2-15,-5-8-1 16,-5-6 1-16,-6-12 0 16,-5-12 0-16,-7-11-1 15,-5-3 0-15,-4-1 1 0,-3 1-2 16,0 7 1-16,0 7 0 15,1 15-1-15,1 17-2 16,7 19-1-16,3 14-5 16,12 13-26-16,-4 5-1 15,3 9-8-15,-8-1-3 16</inkml:trace>
  <inkml:trace contextRef="#ctx0" brushRef="#br0" timeOffset="32575.86">17788 5535 13 0,'-15'-5'34'16,"15"5"2"-16,-26-11-4 15,26 11-12-15,-17-11-4 16,17 11-4-16,0 0-3 16,0 0-4-16,19-9-1 15,8 10-2-15,10 1 0 0,12 2-2 16,11-1 0-16,8 4 0 15,7-2 0-15,1 2 0 16,-5-1-1-16,-7 0 0 16,-8 2-3-1,-15-6-1-15,-6 11-24 0,-35-13-4 16,12 6-3-16,-29-9-3 15</inkml:trace>
  <inkml:trace contextRef="#ctx0" brushRef="#br0" timeOffset="32857.87">17927 5325 8 0,'0'0'33'16,"-1"-12"0"-16,1 12 2 15,3 13-14-15,9 13-6 0,-12-3-4 16,9 16-3-16,-6 3 0 16,4 9-3-16,-5 2 0 15,2 4-3-15,-5-2 1 16,-1-3-1-16,-1-6-2 15,1-6 0-15,2-2-6 16,-6-12-25-16,15-6-4 16,-9-20-4-16,23 8-3 15</inkml:trace>
  <inkml:trace contextRef="#ctx0" brushRef="#br0" timeOffset="33789.93">18896 5405 37 0,'-8'-13'34'0,"-1"-1"-3"15,9 14-8-15,-13-2-9 16,15 17-4-16,-8 1-2 15,11 16-4-15,-5 7 1 16,5 14 0-16,-4 8 0 16,6 8-2-16,-5-1 0 0,5 2-1 15,-3-3-1-15,4-6 0 16,-3-9-1-16,-1-10-1 15,2-5-2-15,-6-18-7 16,12 0-22-16,-12-19-3 16,15 0-1-16,-6-16-5 15</inkml:trace>
  <inkml:trace contextRef="#ctx0" brushRef="#br0" timeOffset="34117.95">19184 5743 31 0,'6'-16'35'0,"-11"-2"0"0,5 18-3 0,-28-23-22 15,14 26-1 1,-15-2-2-16,8 13-1 0,-4 6-1 16,4 8-3-1,2 2 0-15,6 8 0 0,8 0-1 16,10 0 1-16,10-5-1 16,11-3 0-16,9-10 1 15,10-4 0-15,5-11 0 16,3-8 2-16,-4-9-2 15,-2-7 1-15,-10-11-1 16,-10-4 0-16,-19-7 0 16,-12-2-2-16,-16-1 1 15,-8 3-2-15,-6 6-1 0,-8 5-2 16,4 19-8-1,-10-2-21-15,22 15-4 16,-3-2 0-16,20 14-6 16</inkml:trace>
  <inkml:trace contextRef="#ctx0" brushRef="#br0" timeOffset="34453.97">19441 5714 44 0,'19'-2'35'16,"-19"2"-1"-16,15-6-2 15,-15 6-20-15,-4 11-4 16,-4 2-2-16,5 7-3 16,-5 4-1-16,6 2 1 15,-1 4-2-15,10-1 0 16,7-2-1-16,12-4 0 0,8-4 1 15,6-4-1-15,6-7 1 16,1-2 1-16,-2-8 0 16,-6-3 0-16,-15-11 1 15,-12-3-1-15,-15-9 1 16,-14-3-2-16,-16-1-1 15,-9-2-1-15,0 7-4 16,-11-2-9-16,13 18-19 16,-2-3-3-16,20 14-3 15,3-3-4-15</inkml:trace>
  <inkml:trace contextRef="#ctx0" brushRef="#br0" timeOffset="34753.98">19810 5391 43 0,'0'0'34'0,"0"0"0"15,0 0-1-15,6 21-26 16,-10 7-1-16,2 14-3 16,-1 6 2-16,4 13-2 0,-1 1 1 15,2 3-2-15,2-4-2 16,3-6-1-1,6-7-6-15,-6-16-20 16,13-7-4-16,-5-19-4 16,10-7-2-16</inkml:trace>
  <inkml:trace contextRef="#ctx0" brushRef="#br0" timeOffset="35041">20146 5653 38 0,'-1'-12'34'15,"1"12"-3"-15,-27-16-1 16,9 18-20-16,-13-2-5 15,-1 11 0-15,-9-1-3 0,2 7 0 16,-1 2-2 0,8 4 1-16,6 0-1 15,8 1 1-15,11-1 0 0,14-2 1 16,12-2 0-16,12-2 1 15,8-6 1-15,10-2-1 16,2-4 0-16,3-3 0 16,-4-2-1-16,-4-1-2 15,-4 4-2-15,-12-7-8 16,-1 10-22-16,-15-8-2 15,1 4-3-15,-15-2-3 16</inkml:trace>
  <inkml:trace contextRef="#ctx0" brushRef="#br0" timeOffset="35350.02">20363 5733 62 0,'0'0'37'15,"11"-13"-4"-15,-11 13-4 0,-4 18-24 16,2 6 0-16,-4 3-3 15,4 3-2-15,0 3 0 16,6 1 1-16,9-6 0 16,5-6 0-16,8-9 1 15,9-6 0-15,1-11 0 16,5-5 0-16,-4-10 1 15,0-1-1-15,-10-7 1 16,-5-1-1-16,-11-1-2 16,-9 0-2-16,-3 10-6 0,-18-3-23 15,11 7-4 1,-9-2-3-16,17 17-4 15</inkml:trace>
  <inkml:trace contextRef="#ctx0" brushRef="#br0" timeOffset="35747.04">20689 5846 53 0,'2'21'38'0,"0"11"-4"16,-7 0-3-16,4 12-28 15,-1 6 2-15,8 7 1 16,-1-3-3-16,6-2-2 15,2-5 0-15,-1-9-1 16,3-11 0-16,-5-18-3 16,2-11-2-16,-7-15 2 15,1-12-3-15,-12-18-1 0,4-3-3 16,-9-17 3-16,3 1-1 15,-10-8 3-15,5 8 3 16,-1-4 1 0,5 10 3-16,6 10 2 0,6 5 3 15,13 14-1-15,7 5 2 16,15 17-2-16,2 3-1 15,7 15-1-15,-1 3-1 16,0 11 0-16,-10 5-1 16,-9 7 2-16,-17 2-2 15,-15 2-1-15,-22-3-3 16,-21-6-24-16,-8 4-6 15,-13-12-3-15,-1-8-6 0</inkml:trace>
  <inkml:trace contextRef="#ctx0" brushRef="#br0" timeOffset="39111.23">19180 6878 20 0,'30'-10'39'0,"-5"-6"-1"16,3 7-1-16,-10-10-14 16,10 15-10-16,-21-10-3 15,5 7-3-15,-18-9 0 16,-3 4-3-16,-13-6-1 15,-9 4-1-15,-9 0-1 16,-7 4 0-16,-6 4-1 16,-3 7 0-16,-1 9 0 15,2 9 0-15,6 9 0 16,8 13 0-16,10 10 1 0,12 11-1 15,11 7 1-15,10 10-1 16,12 1 1-16,9 2-1 16,7-2 0-16,3-10 1 15,1-6-2 1,-3-12 0-16,0-6-2 0,-10-20-4 15,3-3-28-15,-24-23-3 16,0 0-2-16,-9-14-4 16</inkml:trace>
  <inkml:trace contextRef="#ctx0" brushRef="#br0" timeOffset="39334.24">18780 7308 57 0,'0'0'37'0,"-10"-20"0"15,10 20-4 1,10-17-25-16,14 17-2 0,3-8-1 15,16 5-1-15,4-2-2 16,12 3 1-16,0-2-1 16,4-1-3-16,-1 6-6 15,-12-3-26-15,-1 3-3 16,-12-2-4-16,-5 3-3 15</inkml:trace>
  <inkml:trace contextRef="#ctx0" brushRef="#br0" timeOffset="39610.26">19407 7271 69 0,'13'-7'41'0,"-13"7"-3"16,0 0-2-16,20 29-27 15,-22-3-4-15,4 9-2 16,-4 4-1-16,4 4 1 0,0 3-3 15,-1-5-1 1,3-2-2-16,-5-15-6 16,10-2-26-16,-9-22-3 15,12 9-2-15,-6-22-4 0</inkml:trace>
  <inkml:trace contextRef="#ctx0" brushRef="#br0" timeOffset="39980.28">19647 7279 27 0,'16'-2'39'0,"-16"2"-1"16,11-2-2-16,-1 13-16 15,-10-11-6-15,6 21-5 16,-4-1-3-16,12 11-1 15,-1 4-2-15,9 5 0 16,3 4-1-16,5 0-1 16,3-3 0-16,2-1-1 15,1-6-1-15,-6-10 0 16,2-3-6-16,-16-19-27 15,8-4-2-15,-11-16-3 16,0-5-3-16</inkml:trace>
  <inkml:trace contextRef="#ctx0" brushRef="#br0" timeOffset="40144.29">20009 7279 65 0,'-13'11'39'0,"-1"5"0"16,1 13-4-16,-8 1-29 15,-2 12 1-15,-6-2-3 16,1 3-1-16,2-1-4 15,3-9-2-15,18 6-30 16,-3-11-3-16,15-2-2 16,2-10-5-16</inkml:trace>
  <inkml:trace contextRef="#ctx0" brushRef="#br0" timeOffset="40597.32">20200 7665 46 0,'26'-13'40'16,"-11"6"-4"-16,9 0 0 15,-7-10-24-15,16 9-5 16,-7-9-1-16,10 2-1 16,-4-4-1-16,1 0-1 15,-6-4-1-15,-4-2 0 16,-6-3-1-16,-9 1 0 15,-9 1-1-15,-10 1 0 0,-8 4 0 16,-8 1-1-16,-4 10 1 16,-4 5-1-16,-1 13 0 15,1 8 1-15,3 9 0 16,8 8 0-16,8 6-1 15,11 1 2-15,10 0-1 16,12-2 1-16,12-7-1 16,10-6 0-16,10-8-1 15,4-14-5-15,14-2-26 16,-5-12-5-16,10-6-1 15,-6-12-6-15</inkml:trace>
  <inkml:trace contextRef="#ctx0" brushRef="#br0" timeOffset="40977.34">21040 7102 73 0,'-3'-13'40'0,"3"13"-3"0,-16 6-3 0,6 17-32 15,-2 17-1-15,-1 12 1 16,3 6 0-16,3 6 0 15,1 2-2-15,5-1 2 16,1-11-2-16,4-9 2 16,0-15 0-16,2-10-1 15,-6-20 0-15,0 0 0 0,9-15-1 16,-10-5 0-16,-5-7 0 15,-5-2-1 1,-1 0 0-16,-4 1-1 16,-4 6 1-16,0 6-1 0,-1 10 2 15,-1 10-1-15,2 8 1 16,0 6 0-16,3 5 0 15,4 4 1-15,6 2-2 16,7 0 2-16,9-1-1 16,12-6 0-16,8-3-1 15,8-5 0-15,9-1-6 16,-8-11-25-16,12 2-3 15,-8-10-5-15,-7 0-1 16</inkml:trace>
  <inkml:trace contextRef="#ctx0" brushRef="#br0" timeOffset="41214.35">20181 6938 62 0,'-10'-13'37'16,"10"13"-5"-16,-10-20-11 16,10 20-50-16,5 13-5 15,1 2-3-15,-3 6-2 0</inkml:trace>
  <inkml:trace contextRef="#ctx0" brushRef="#br0" timeOffset="41534.35">20861 8186 43 0,'0'0'41'0,"-13"-12"-3"16,-27 1-3-16,-13 7-27 15,-31-6 0 1,-13 9-3-16,-22-4 0 0,-8 8-1 16,-12 0-2-16,0 7 1 0,4 0-2 15,13 3 0 1,15 3-1-16,18-3-1 15,26 4-4 1,16-8-26-16,29 4-5 0,18-13-5 0,14 6-3 16</inkml:trace>
  <inkml:trace contextRef="#ctx0" brushRef="#br0" timeOffset="42584.35">21925 7281 58 0,'-9'-31'39'15,"4"12"0"-15,-3-1-3 0,8 20-28 16,0 0-1 0,0 0 0-16,-17 29-4 0,10 8 1 15,0 6-3 1,0 8 2-16,-2 3-2 0,0 3 1 15,0-5-1 1,3-8 0-16,-1-9 0 0,3-10 0 16,-2-10 0-16,6-15 0 15,0 0 0-15,-3-11-1 16,5-18 1-16,0-10-1 0,4-13 0 15,-2-14-1 1,5-4 1-16,0-3-2 16,8 2 0-16,4 4 2 15,6 11-2-15,9 12 1 0,9 16 1 16,6 15 0-16,4 14 0 15,5 13 0 1,0 7 0-16,-2 8 0 0,-13 6 1 16,-8 6-1-1,-20 1-1-15,-13 1 1 0,-19-4-1 16,-16-3 1-1,-11-4 0-15,-13-4 0 0,-4-4 0 16,-2-7 0-16,6-4-1 16,8-2 1-16,12 1 0 15,12 1 0-15,16 4 0 0,13 1 1 16,14 1-1-1,13 2 1-15,6 1 0 0,4 0-1 16,6 1-2 0,-4-9-5-16,11 4-29 0,-11-12 0 15,2-3-4 1,-9-11-5-16</inkml:trace>
  <inkml:trace contextRef="#ctx0" brushRef="#br0" timeOffset="42804.35">22618 7312 77 0,'8'-16'42'16,"-8"16"-3"-16,0 0-2 0,11 23-34 0,-11 10 0 16,-1 7 1-1,-4 3-2-15,5 5-1 16,0 1-2-16,-1-9-4 0,13 1-29 15,-11-19-1-15,11-8-5 16,-12-14-6-16</inkml:trace>
  <inkml:trace contextRef="#ctx0" brushRef="#br0" timeOffset="43014.35">23011 7258 74 0,'0'0'43'0,"9"12"-5"16,-21 8-2-1,5 15-31-15,-10 10-2 0,1 10 1 16,-1 1-2 0,5 7-1-16,3-3-1 0,4-7-1 15,10-11 0 1,3-12-3-16,7-5 0 0,-1-23-8 15,7-4-22 1,-7-20-3-16,7-7-2 0,-10-17-2 16</inkml:trace>
  <inkml:trace contextRef="#ctx0" brushRef="#br0" timeOffset="43244.35">23008 7125 59 0,'3'-29'40'0,"4"3"-3"0,17 16-1 15,6-4-25-15,26 20-2 0,7 5-2 16,18 17-2-16,5 12-2 15,7 14 0 1,-8 6-1-16,-7 9 0 0,-22 2-1 16,-21-1 0-16,-35-1-2 15,-31-8-1-15,-27 0-20 16,-33-22-17-1,-14-11-1-15,-15-15-5 0,-12-17-2 16</inkml:trace>
  <inkml:trace contextRef="#ctx0" brushRef="#br0" timeOffset="45474.35">25439 7166 36 0,'17'-32'40'15,"-12"0"-3"-15,-22-3-3 16,-11 10-25-16,-22 1-2 16,-7 12 3-16,-19 0-3 15,3 13-2-15,-8 5-2 16,5 11 0-16,8 6 0 15,16 7-2-15,23 6 1 16,28 6-3-16,33 5 1 16,26 3 1-16,26 3 0 15,18 2 0-15,13 2 0 0,1 2 0 16,-5 4 1-1,-16-3-1-15,-24 4 1 0,-24-3-2 16,-27 0 1 0,-31-4-1-16,-25-8 1 0,-22-9 0 15,-17-15-1 1,-12-12 1-16,-4-16 0 0,4-11 0 15,11-15 0 1,22-13 1-16,23-11-1 0,29-4 1 16,28-5-1-16,23-1 1 15,24-5-1-15,8 1 0 16,6 5 0-16,-7 8-2 0,-7 8-2 15,-24 0-30 1,-7 13-5-16,-25 0-6 16,-23 6-3-16</inkml:trace>
  <inkml:trace contextRef="#ctx0" brushRef="#br0" timeOffset="53045.36">2561 6474 57 0,'-3'-21'36'0,"-17"-7"0"0,7 1-4 15,-26-7-15 1,11 13-4-16,-24-5-4 0,8 11-3 16,-13 4-1-1,2 10-2-15,-3 8-1 0,-1 12 0 16,1 7-1-1,7 16 0-15,4 8-1 0,5 10 1 16,8 5-1-16,9 5 1 16,13 0 0-16,14-1 1 15,16-6 0-15,16-8 0 16,15-12 0-1,15-8-1-15,11-14-1 0,11-6 1 16,2-10 0 0,2-7-2-16,-6-5-4 0,-10-8-5 15,4 1-26 1,-26-10-1-16,-4 2-1 0,-24-10-5 15</inkml:trace>
  <inkml:trace contextRef="#ctx0" brushRef="#br0" timeOffset="53355.36">2675 6415 80 0,'-3'-26'38'0,"6"8"-5"16,-3 3-1-16,14 17-24 0,-14-2-1 0,19 30-3 15,-10 5-1 1,3 15 0-16,-6 8-1 15,-4 11 2-15,-8 5-2 16,-8 2 0-16,-6-4 0 16,-1-4-1-16,3-12 0 15,6-8 0-15,5-13 1 16,17-8-1-1,14-10 1-15,14-10-1 0,13-5 0 0,4-4-2 16,6 1-2-16,-7-10-8 16,7 7-25-1,-21-8-2-15,-4 2-3 0,-22-3-5 16</inkml:trace>
  <inkml:trace contextRef="#ctx0" brushRef="#br0" timeOffset="53725.36">3623 6495 79 0,'-10'-20'35'16,"10"20"0"-16,-16-3-3 15,16 25-21-15,-12 5-4 16,9 17-2-16,-5 7-2 16,4 11 1-16,-1 4-1 15,3 1 0-15,0-6-1 0,2-6-1 16,2-9 0-1,2-10-3-15,4-7-2 16,-5-18-10-16,13-8-21 0,-6-19 1 16,10-10-5-16,-5-17-2 15</inkml:trace>
  <inkml:trace contextRef="#ctx0" brushRef="#br0">3805 6456 66 0,'14'-18'35'0,"-3"7"-2"16,-11 11-3-16,0 0-18 0,0 32-4 15,-20-2-1-15,-2 11-3 0,-9 6-1 16,-1 7 1 0,-8-1-2-16,3-1 0 0,2-4-1 15,7-7-1 1,8-7 0-16,6-7 0 0,12-8 0 15,12-3 0 1,11-3 0-16,8-2 1 0,13-1-1 16,4-1 1-16,2-1-1 0,4 1 1 15,-4-2 0 1,-1-2 1-16,-6-4-1 15,-3-2 0-15,-11-8 0 16,-5-4 0-16,-7-6-1 16,-5-6 0-16,-6-3 1 15,-6-3-2-15,-5-2 1 16,-5 0-1-16,-2 8 0 15,0 2 0-15,-2 7 0 0,1 7 1 16,4 11-1-16,-1 9 0 16,5 8 0-1,3 6 1-15,3 9 0 0,4 3 0 16,1 1 2-16,7-2-1 15,5-6 1-15,9-7-1 16,3-8-1 0,10-11 1-16,2-12 0 0,5-6-1 15,0-8-1 1,-2-6 1-16,-2-3-1 0,-7-1 0 15,-3-1 1-15,-8 4-1 16,-7 7 1-16,-7 6-1 16,-9 16 1-16,13-3 0 0,-11 18-1 15,-3 9 1 1,-2 9 0-16,0 5 1 0,0 2 1 15,0 1-1 1,2-5 1-16,6-10-1 0,4-8 1 16,8-9-2-16,6-13 1 15,10-10-1-15,3-10-2 16,2-1 2-16,2-4-2 15,-5 1 1-15,-6 4-2 16,-3 4 2-16,-4 12 0 16,-11 16 0-16,0 14 2 15,-4 11 0-15,-6 10 1 16,-1 11-1-16,-1 2 1 15,-3 6 0-15,1-4 0 16,-1-6 0-16</inkml:trace>
  <inkml:trace contextRef="#ctx1" brushRef="#br0">4710 7197 0</inkml:trace>
  <inkml:trace contextRef="#ctx0" brushRef="#br0" timeOffset="55135.36">5581 6570 71 0,'0'0'34'0,"0"-18"-1"16,0 18-5-16,0 0-16 0,-13 33-4 15,-2-9-3 1,0 13-1-16,-7 2-1 15,0 7 0-15,-9-3-1 0,5 1 0 0,-4-4-1 16,9-5 1 0,6-7-1-16,11-5 0 15,16-8-1-15,13-6 1 16,20-9 0-16,7-2-1 15,12-7 0-15,1-1 0 16,2 1-1-16,-6-3-2 16,-5 4-3-16,-18-5-23 0,-4 11-5 15,-13-11-2-15,-3 5-2 16</inkml:trace>
  <inkml:trace contextRef="#ctx0" brushRef="#br0" timeOffset="55375.37">5866 6581 73 0,'0'0'36'0,"0"0"-2"0,2 14-3 0,0 15-22 16,-11 4-3-1,4 15 0-15,-6 7-1 16,6 9 0-16,-6 0 0 15,7 0-2-15,-3-5 0 0,3-5-3 16,6-2-2 0,0-17-10-16,20-2-23 0,-6-23 1 15,17-9-6 1,-1-18-3-16</inkml:trace>
  <inkml:trace contextRef="#ctx0" brushRef="#br0" timeOffset="55835.37">6521 6501 69 0,'-14'-5'34'0,"8"21"-1"16,-10 3-4-16,11 25-14 0,-14 3-8 15,6 19 0-15,-4 0-1 16,8 12-1-16,-4-6-2 16,6-5 0-1,5-9-1-15,4-8 0 16,5-12 0-16,6-15-1 15,2-11-1-15,5-14 0 0,3-11-1 16,2-11 0-16,5-9-3 0,-1-5 2 16,4 2-2-1,1 3 1-15,1 14 0 0,4 10 2 16,-2 17 0-1,-3 12 1-15,-7 14 2 16,-4 9-1-16,-15 3 2 16,-8 0 0-16,-15-9 0 0,-17-3-1 15,-11-12-1 1,-9-6-1-16,-1-9-2 0,-6-16-9 15,20-1-23-15,0-15 1 16,24 0-5-16,6-10-3 16</inkml:trace>
  <inkml:trace contextRef="#ctx0" brushRef="#br0" timeOffset="56725.37">6996 6825 83 0,'13'-5'35'0,"-13"5"-1"0,0 17-6 0,-7 9-22 0,-10 4 1 15,2 9-4 1,1 2 1-16,5 6-1 0,4-6 0 16,12-3-1-1,9-11 1-15,14-8-3 0,7-11 1 16,9-11-1-1,0-10 1-15,4-7 0 0,-4-7-2 16,-3-7 1-16,-10 0-1 0,-6 4 1 16,-10 2-1-1,-4 4 1-15,-5 8-1 16,-8 16 0-16,0 0 2 15,5 18-1-15,-8 10 2 16,2 11-1-16,0 8 1 16,-3 10-1-16,-2 4 1 0,-2 0-1 15,-2-1 1 1,-2-4-1-16,0-10-1 15,-1-7 0-15,-2-7 0 0,2-8 0 16,-3-6 0 0,-2-10-1-16,-1-4 0 0,-2-5 0 15,-3-4 0 1,0-5 0-16,2-7 0 0,2-8-1 15,7-8 1-15,6-6 0 16,12-6 1-16,11-3 0 16,11-1 1-16,11-1-1 15,9 5 1-15,8 3-1 16,5 8 0-16,1 4 1 0,-3 1-1 15,0 2 0 1,-11 1-1-16,-6 1 1 0,-14-1-1 16,-11 2 0-1,-12 2 1-15,-9 2-2 0,-8 7 2 16,-7 5-1-1,-5 9 0-15,-1 8 1 16,-1 11-1-16,4 10 2 0,9 7 0 0,8 4-1 16,9 3 2-1,11 1-2-15,12-5 2 16,12-7-2-16,10-14 2 15,6-12-2-15,4-10 1 16,-3-13-1-16,-1-10-1 16,-5-11 1-16,-10-4-1 15,-5-2 1-15,-7 1-1 16,-9 5 0-16,-5 5-1 0,-4 8 1 15,-3 6 1-15,-6 18-2 16,0 0 2 0,0 0-1-16,0 0 0 0,0 18 1 15,0-18 0-15,-3 18 0 16,3-18 1-16,-3 14-1 15,3-14 1 1,0 0 0-16,0 0-1 0,0 0 0 16,0 0-1-16,0 0-3 0,0 0-23 15,0 0-6 1,7 16-3-16,-7-16-5 0,0 0-2 15</inkml:trace>
  <inkml:trace contextRef="#ctx0" brushRef="#br0" timeOffset="57375.37">7515 6515 54 0,'3'-21'35'16,"4"8"-2"-16,-7-2-3 16,0 15-20-16,0 0-1 15,1 30-4-15,-9 1-2 16,0 13 0-16,-7 9-2 15,2 7 2-15,-7 6-1 0,3 3 3 16,-1-6-2 0,3-3-1-16,3-9 0 15,3-6-1-15,6-9 0 16,2-8-3-16,7-6-2 15,-6-22-11-15,13 18-17 0,-13-18-3 16,21-7-1 0,-13-7-3-16</inkml:trace>
  <inkml:trace contextRef="#ctx0" brushRef="#br0" timeOffset="57575.37">7395 6792 70 0,'14'5'34'31,"9"5"0"-31,-4-9-4 0,8 8-23 0,-5-5-5 16,-2-3-16-1,9 5-15-15,-10-6-5 0,5 0-2 16,-10-4-5-1</inkml:trace>
  <inkml:trace contextRef="#ctx0" brushRef="#br0" timeOffset="58096.37">7759 7102 39 0,'15'6'28'15,"3"-8"0"-15,1-11-1 0,15 8-6 16,-4-16-11 0,16 6-1-16,-4-14-3 0,7 2 0 15,-9-6-2 1,2 3 1-16,-14-5-3 0,-8 2 1 15,-11 2 0 1,-11 3-3-16,-12 8 1 0,-3 7 0 16,-8 8-1-16,-5 9 0 0,-3 9 0 15,1 14 0 1,5 9 1-16,4 5 0 15,6 4 0-15,5 4 0 16,12-4 0-16,12 0 0 0,13-10 1 16,10-8-1-1,7-13-1-15,8-8 1 16,5-11-1-16,3-9 1 15,2-9-2-15,-2-8 1 0,-7-6-1 16,-5-1 0 0,-6 4 0-16,-7 7 0 15,-5 14-1-15,-2 13 2 0,-9 12 2 16,-2 14-2-16,-6 12 1 15,-6 5 0-15,-3 4 1 16,-3 2-1 0,-12-7-3-16,-22-12-27 0,3-7-7 15,-13-20-2-15,-4-15-7 16</inkml:trace>
  <inkml:trace contextRef="#ctx0" brushRef="#br0" timeOffset="59846.37">7184 6699 54 0,'0'0'35'0,"0"0"0"16,-6-11-2-16,-5 0-17 0,11 11-7 15,0 0-2 1,25-1-2-16,-2 3-2 16,17 3-1-16,10 0-1 15,8 1 0-15,4 2 0 0,4-4-5 16,3 5-27-16,-23-14-4 15,-17-6-5 1,-27-6-6-16</inkml:trace>
  <inkml:trace contextRef="#ctx0" brushRef="#br0" timeOffset="65476.38">4992 4802 28 0,'0'0'30'0,"14"-7"-2"0,-14 7-1 16,8 14-17-1,-14 4-2-15,7 20-1 16,-9 8 1-16,9 18 0 0,-9 7-1 15,7 17 3-15,-12 7-3 16,6 14-2-16,-5 1-1 16,4-4 1-1,-3-11-2-15,4-11-1 0,1-17 1 16,2-11-2-16,4-19 1 15,3-20-1-15,-3-17 1 16,14-23-1 0,-6-15 0-16,0-13-1 0,1-9-3 15,4-17 0-15,2-6-1 0,-1-10-1 16,4-1 0-1,-1-8 0-15,6 12 1 0,-5 2 0 16,5 12 3 0,-6 8 0-16,1 11 1 0,-5 11 0 15,0 9 1 1,-4 13-1-16,-1 1 1 0,2 4-1 15,-3 1 1-15,1-1 0 0,6-4-1 16,-2-3 1 0,5 0-1-16,3-3 1 15,10 0-1-15,11 1 1 16,8 1-2-16,12 7 1 0,11 6 0 15,17 7 0 1,15 7-1-16,15 5 1 16,10 8 0-16,8 2 1 15,12 6-1-15,11-2 0 0,10 1 0 16,0-2-1-16,4-3 2 15,2-2-1 1,0-3 0-16,-1-3-1 0,-6-2 2 16,-9-2-2-16,-6 0 2 15,-4-2-2-15,-2 3 0 16,-6-1 0-1,-6 0 1-15,-3-1-1 0,-5 1 0 16,-6 0 0-16,-9 0 0 16,-13-2 1-16,-16 0 0 15,-17-1 1-15,-16 0-1 0,-10-1 0 16,-17 1 0-1,-9 0 0-15,-15 0-1 0,11-1 1 16,-11 1 0 0,0 0 0-16,16 2 0 0,-2 0 0 15,7-2 1 1,4 1-1-16,2-2 1 0,0 2 0 15,-2-1 0-15,-2 0 0 16,-4 1-1-16,-7 4 1 16,-12-5-1-16,3 24-1 0,-8 0 1 15,0 8-1 1,-4 16 0-16,0 11 1 15,-5 10-1-15,-4 7 1 16,-3 7-1-16,-2 3 1 0,-4 0 1 16,-1 2-1-1,-1-9 0-15,-2-10 1 16,4-8 0-16,2-6-1 0,4-8 1 15,2-8 0-15,1-8-1 16,0-4 0-16,-3-8 1 16,-4 2-1-1,-3-4 0-15,-11-2 0 0,-2-1 0 16,-9-2 0-16,-7-2 0 15,-10-3-1-15,-11-4 1 16,-13-4-1 0,-8-1 1-16,-14-3 0 0,-9-2 0 15,-13 0 0-15,-14-1 1 0,-10 3-1 16,-7 2 1-1,-7 1-1-15,-10 4 1 0,-10 3-1 16,-7 2 0 0,-4 2 1-16,1 1-1 0,0 0 1 15,7 1-1 1,8-1 0-16,11-1 0 0,12-2 0 15,13 0 0-15,11-3 0 16,13 1 0-16,16-2-1 16,17 1 1-16,14-3 0 15,20 0-1-15,16-2 1 16,21-2 0-16,24 3 0 16,22-10 0-16,15 5 0 15,17-3 0-15,12 2-1 16,16 1 1-16,10 0-1 15,11 5 0-15,8-1-1 16,11 5 1-16,9-1 0 0,14 2-1 16,13-2 1-1,12 1-1-15,14-1 1 0,13 0 0 16,10-2 1-1,10-3-1-15,7-1 1 0,1 0-1 16,2 0 1 0,-7-2-1-16,-6 0 1 0,-13-1 0 15,-17-1-1 1,-23 1 1-16,-21-2 0 0,-26 2-1 15,-26-2-5-15,-22 8-18 0,-34-5-6 16,-20 3-4 0,-12 2-3-16</inkml:trace>
  <inkml:trace contextRef="#ctx0" brushRef="#br0" timeOffset="67627.38">21311 5037 23 0,'-14'-17'24'16,"0"6"-2"-1,14 11-5-15,-13-7 1 0,13 7-2 16,0 0-4-16,-7 27-4 0,-1-10-3 16,3 13-1-1,-6 3-1-15,-1 13 1 0,-2 2 0 16,1 15 0-1,-2 5 0-15,2 11 1 0,0 8-2 16,3 7 0 0,1 1 0-16,3 2-1 0,-1 0 1 15,2-3-2 1,2-10 0-16,-1-8-1 0,3-16 2 15,-1-10-2 1,-2-12 2-16,4-9-1 0,0-15 1 16,0-14 0-16,0 0-2 0,0-32 2 15,0-5-1 1,4-10 0-16,-2-15-1 15,3-11 0-15,1-11 0 16,2-7 0-16,0-8-2 16,2-1 1-16,-5 2-1 15,0 1 1-15,-4 7 0 16,-2 7 0-16,-4 8 0 0,-2 13 0 15,-2 7 1-15,0 11 0 16,2 9 0-16,-1 9-1 16,4 9 1-1,4 17-2-15,-7-12 1 0,7 12 1 16,-1 11-1-1,1-11 0-15,4 19 0 0,-4-19 1 16,11 20 0 0,-11-20 0-16,19 9 0 0,-4-10 0 15,3-6 0-15,1-4 0 0,8-7 0 16,5 0 0-1,8-4 0-15,7-3 0 0,14 1 0 16,14 3 0 0,15 2 0-16,16 5-1 0,13 6 1 15,14-1-1 1,11 5 1-16,9 4-1 0,2 4 1 15,-5-2-1 1,3 5 1-16,0-2-1 16,-1-1 1-16,-2 1-1 0,2 0 1 15,4-1-1-15,8 0 1 16,10 0-1-16,-4-3 1 15,-4 0 0-15,-4 2-1 16,-8 1 0-16,-10-1 1 16,-13-1 0-16,-14 0-1 15,-15-2 1-15,-8-2 0 16,-6-1 0-16,-1-1-1 0,-1-2 1 15,-5-1 0 1,-5 0 0-16,-13 2-2 0,-9-3-1 16,-7 8-1-1,-15-1-1-15,-9 9-1 0,-23-8-3 16,7 10-21-1,-17-5-1-15,10-5-5 0,-12 15 3 16</inkml:trace>
  <inkml:trace contextRef="#ctx0" brushRef="#br0" timeOffset="68027.38">24051 4956 30 0,'58'-15'30'0,"12"1"-2"0,14-6-5 16,23 7-13-1,10-4-2-15,21 5-5 0,11-1-1 16,18 3-1-16,10 1 0 0,10 3 0 15,-2 0 0 1,-4 2 0-16,-12 2-1 0,-12 3 1 16,-14 1-1-1,-17 1-1-15,-23 3-1 0,-24-2-2 16,-15 6-5-1,-30-7-16-15,-13 2-5 0,-21-5-2 16,-22-1-1 0</inkml:trace>
  <inkml:trace contextRef="#ctx0" brushRef="#br0" timeOffset="68347.38">26273 4791 18 0,'20'-9'27'0,"-1"-2"2"15,1 3-16 1,-9-3-3-16,6 8 0 16,-17 3-3-16,24-2 0 0,-24 2-2 15,19 23-1-15,-11 2-2 16,-2 17 0-16,-5 14-1 15,1 15 2 1,-7 13 3-16,1 13-3 0,-7 11 1 16,-1 11-1-16,-7 0 1 15,3-5-2-15,-2-8 0 16,2-9-2-16,5-8-4 15,2-18-1-15,12-8-13 16,3-20-12-16,13-14-1 0,3-18-4 16,5-14 1-1</inkml:trace>
  <inkml:trace contextRef="#ctx0" brushRef="#br0" timeOffset="69127.38">26462 5313 11 0,'0'0'25'16,"-24"-2"3"-16,13 27 0 0,2 21-20 15,-5 18 0-15,8 21-2 16,-4 8 3-16,6 10-1 15,-4-3 0-15,9 4-1 16,-3-14-3-16,7-9-1 0,-5-19-1 16,1-14 0-16,-1-11 0 15,-4-11 0 1,-1-10 0-16,-11-5-2 0,-7-7 0 15,-8-3 1-15,-10-2-1 16,-12-2 0-16,-10 3 0 16,-16 3-1-1,-12 2 0-15,-12 4 1 0,-16 2-1 16,-15 0 1-16,-15 0-1 0,-16-4 1 15,-16-2 0 1,-12-4 0-16,-11-4 0 16,-8-3 1-16,-4-2-1 15,-3 0 0-15,-1 1 0 0,4 1-1 16,5 2 1-1,3 1 0-15,9 2-1 0,6 1 1 16,10 0 0 0,12 0 0-16,15-1 0 0,10-1 0 15,17-2 0-15,12-2 0 16,16 1-1-16,11-2 0 15,11 3-2-15,3-2-1 16,11 7-1-16,3-2-2 16,15 6 1-16,2-3-1 15,18 4 2-15,8-3 2 16,19-3 0-16,25 5 3 15,20-5 1-15,21-2 1 16,28-2 0-16,29 0-1 16,29-1 1-16,23 2-1 0,20-1-1 15,14 1-1 1,18 2 1-16,12 0 0 0,8 2 0 15,4 0 0 1,2 3 0-16,7 1-1 0,13 3 1 16,5 1-1-1,3 1 1-15,4-2-1 0,-15 1 1 16,-14-2 0-16,-25-2-1 0,-32-6-10 15,-46-6-16 1,-38-3-1-16,-56-16-5 16</inkml:trace>
  <inkml:trace contextRef="#ctx0" brushRef="#br0" timeOffset="69827.39">23644 2342 7 0,'5'26'25'16,"20"18"2"-16,12 14-5 16,28 23 0-16,14 7-3 15,33 21-3-15,12 5-7 16,32 22-3-1,19 4-3-15,19 4-1 0,10-3 0 16,12 3-2-16,1 2 0 16,-5 2-3-16,-6-7 3 0,-13-10 0 15,-19-8-1 1,-14-12 0-16,-23-10-1 0,-24-15-2 15,-17-12-2 1,-26-22-3-16,-14-8-5 0,-34-21-17 16,-22-23-1-1,-27-4-1-15</inkml:trace>
  <inkml:trace contextRef="#ctx0" brushRef="#br0" timeOffset="70277.39">23060 2334 54 0,'-33'40'26'16,"-14"17"1"-16,-7 17-5 0,-19 11-16 16,-9 18 0-16,-19 6 0 0,-8 18-1 15,-14 10-2 1,-10 10 0-16,-16-7 0 0,-11 5-1 15,-10 2-1 1,2 4-9-16,7 6-18 0,6-12-7 16,9-20-1-1,14-13-8-15</inkml:trace>
  <inkml:trace contextRef="#ctx0" brushRef="#br0" timeOffset="88559.41">28873 3099 45 0,'-14'-18'36'0,"10"0"0"0,-8-8-5 16,15 8-17 0,-14-16-3-16,14 6-3 0,-4-6-4 15,15 0-1-15,12-5 1 0,17 8-3 16,19 1 1-1,17 11-1-15,14 6 0 0,10 12-1 16,6 11 1 0,-1 13-1-16,-12 13 0 15,-16 7 2-15,-22 9-1 16,-26 6-1-16,-27 6 0 15,-28 4 0-15,-24 0 0 16,-25 2 0-16,-16-1 0 0,-6-2-2 16,-1-5 1-16,7-5 1 15,17-5-1 1,14-6 1-16,28-6 1 0,30-4-1 15,31-7 0-15,31-5 2 16,22-4-2-16,12-3 2 16,8-2-2-1,3-3 1-15,-4-1-2 0,-14-9-10 16,-10 14-24-16,-28-8-6 0,-18-5-3 15</inkml:trace>
  <inkml:trace contextRef="#ctx0" brushRef="#br0" timeOffset="95800.42">7044 1209 89 0,'0'0'35'0,"-49"-54"-2"0,49 54-5 16,0 0-21-16,0 0 0 0,16-49-5 16,-16 49 0-1,113-14-2-15,-20 10 1 16,26 1-2-16,23-1 2 15,11 4 5-15,-2 2-7 0,-9 2 3 16,-17 7-1 0,-18 14-1-16,-28 12 0 15,-30 22-1-15,-32 18 1 16,-24 16-1-16,-24 14 0 0,-16 16 1 15,-21 7 0-15,-9 1 3 16,-4-6-2 0,1-10-1-16,6-8 0 0,10-5-2 15,15-3 2-15,15-7-4 16,20-7 0-16,8-13-6 15,14 1-21 1,-10-22-1-16,7-11-4 0,-12-28-2 16</inkml:trace>
  <inkml:trace contextRef="#ctx0" brushRef="#br0" timeOffset="96141.42">6789 1641 89 0,'-8'-35'35'0,"12"9"-4"0,-8 10-2 16,4 16-25 0,6 25 1-16,0 13-2 0,-12 22-1 15,0 15 0-15,-6 11 1 0,-4 10-1 16,-4 2 0-1,-3-1-3-15,-3-4 2 16,0-3-2-16,9-13 2 16,12-9-3-16,22-9 2 0,22-8-2 15,28-14 2 1,30-7 0-16,26-10 1 0,21-7-1 15,12-5 1 1,0-5-2-16,-10 6-4 0,-27-8-24 16,-19 10-4-16,-43-14-4 15,-35 0-4-15</inkml:trace>
  <inkml:trace contextRef="#ctx0" brushRef="#br0" timeOffset="97191.42">6220 4784 63 0,'5'-19'34'16,"2"6"-1"-16,16 2-4 15,7-6-22-15,17 7-1 16,6-2-2-16,17 2-2 0,9 0-2 16,9 2 3-1,1 2-2-15,-1 4 0 0,-8 4 0 16,-5 5-1-1,-14 8 0-15,-14 9 0 0,-19 12 1 16,-14 16-1 0,-18 13-1-16,-14 14 2 0,-14 13-1 15,-10 12 1 1,-10 6 1-16,2 6 1 0,3-2-2 15,7-5 0-15,13-12 0 0,10-13-2 16,20-7-7 0,4-22-23-16,16-15-3 15,-4-27-3-15,2-18-3 16</inkml:trace>
  <inkml:trace contextRef="#ctx0" brushRef="#br0" timeOffset="97571.42">6255 4832 50 0,'-27'10'29'0,"2"9"-1"47,2 16-5-32,-3 8-20-15,4 15 1 0,-4 3-1 0,6 13 3 0,-3-4 1 0,5 6-2 0,3-10 1 0,12-1-2 0,7-11 1 0,16-4-2 0,15-10 1 0,18-4-1 0,18-8-1 0,13-2 0 0,8-8-1 0,2-2 0 0,-5-3-3 0,-13-10-9 0,-7 5-20 0,-24-15-3 0,-20-8-4 0,-25-14-3 0</inkml:trace>
  <inkml:trace contextRef="#ctx0" brushRef="#br0" timeOffset="101512.43">6640 5096 60 0,'0'-23'36'16,"1"0"-2"-16,-2 0-4 15,2 4-28-15,-1 19-1 16,11-9 1-16,2 14 0 0,14 11 2 15,6 1-2 1,13 9 1-16,6 0 0 0,14 9 1 16,6 4-2-1,9 9 0-15,0 5 2 0,3 9-3 16,1 11 1-1,1 12-1-15,-2 10 0 0,-3 11 0 16,-7 11 1 0,-3 9-1-16,-5 14-1 0,-6 4 0 15,-7 10-1-15,-10 2 2 16,-9 3-1-16,-12 6 0 15,-12 0 0-15,-14-2 1 16,-12-12 0-16,-12-4 0 16,-9-11 0-16,-7-9 0 0,-7-9-1 15,-5-13 1 1,-3-12-1-16,-2-11 1 15,-3-7-1-15,-2-10 1 16,-5-10 0-16,3-9-1 0,0-9 0 16,8-10 0-16,11-7-2 15,7-11-1 1,17 3-9-16,3-17-23 0,20-8-1 15,5-10-4-15,11-5-2 16</inkml:trace>
  <inkml:trace contextRef="#ctx0" brushRef="#br0" timeOffset="101872.43">7536 8156 43 0,'-14'11'31'0,"-1"11"-1"0,-8 5 0 16,-3 3-27 0,-2 12 3-16,-8-5 0 0,3 12 1 15,-6-9 0-15,3 4 0 16,-8-14 0-16,6 0-2 15,-5-9 1-15,5 0-3 16,5-7 0-16,6-3-2 16,9 0-1-16,13 1 1 15,15 2 1-15,13 3 0 16,9 1 0-16,10 5 0 15,3 0 1 1,4 5-1-16,-3-5-1 0,-7-2-5 16,-3 3-29-16,-16-9-3 0,-20-15-4 15,0 0-1 1</inkml:trace>
  <inkml:trace contextRef="#ctx0" brushRef="#br0" timeOffset="102932.43">6590 8543 25 0,'-35'-3'29'0,"1"3"2"0,-7 2-2 16,-9-9-13-16,13 15-1 15,-9-15-2-15,19 15 0 16,-2-14-2-16,29 6-2 0,-15-3-2 15,28 4-1 1,6-4-4-16,14 3 2 16,7-2-4-16,17 2 2 15,12-2-1-15,14 6 0 0,4 1 0 16,1 3 0-16,-3 6 1 15,0 2-2 1,-9 9 2-16,-7 4-2 0,-14 9-1 16,-12 8 1-16,-9 8-1 15,-10 10 1-15,-8 6 0 16,-10 6 0-1,-15 7 0-15,-8 3-1 0,-10 4 0 16,-7-2 0-16,0-1-2 16,-5-8-1-16,7-3-2 15,1-17-3-15,15 2-14 0,0-19-12 16,8-14-1-1,-6-24-3-15,-8-17-1 0</inkml:trace>
  <inkml:trace contextRef="#ctx0" brushRef="#br0" timeOffset="103213.43">5998 8761 76 0,'-28'-6'35'0,"10"14"-1"0,8 18-3 16,-1 13-25-16,6 14-3 0,-6 12-2 15,2 10 2 1,-9 5 1-16,5 8 0 0,-7-2-1 16,5 0 1-1,-4-8-2-15,7-3 0 16,10-7 0-16,13-5 0 15,18-9-1-15,20-10 0 0,25-10 1 16,24-7-1-16,24-7-1 16,20-9 0-16,13 4-5 15,-7-8-27-15,13 8-2 16,-16-3-5-1,-8 3-3-15</inkml:trace>
  <inkml:trace contextRef="#ctx0" brushRef="#br0" timeOffset="103733.43">6989 10742 99 0,'0'0'36'0,"34"-7"-1"15,0-2-3-15,13 4-30 0,10-2 1 16,11 0 0-16,8-4-1 16,9 4 1-1,3-3-1-15,-1 5 0 0,-7 5 0 16,0 6 0-16,-11 9-2 15,-8 12 0-15,-10 9 1 16,-12 7-2 0,-11 10 2-16,-10 7-2 0,-6 4 2 15,-13 2-2-15,-7 4 2 16,-7-7-1-16,-1 0-1 15,-2-6-2-15,5 1-4 0,-8-10-27 16,14-1-2 0,-2-11-3-16,6-3-3 0</inkml:trace>
  <inkml:trace contextRef="#ctx0" brushRef="#br0" timeOffset="104033.43">7206 10971 80 0,'-25'-22'37'0,"5"7"-5"16,-2 4 0-16,7 14-26 15,-4 10 0-15,7 16 0 16,-3 11-3-16,3 16 2 15,-1 7-2-15,4 8 1 16,-4 2-3-16,6-1 2 0,4-3-2 16,12-2 0-16,18-9 0 15,20-6-2-15,22-4-1 16,18-7-4-1,31 5-27-15,10-9-3 16,20-7-4 0,0-12-3-16</inkml:trace>
  <inkml:trace contextRef="#ctx0" brushRef="#br0" timeOffset="104493.43">8085 12228 91 0,'19'-9'38'16,"9"0"-6"-1,21 4 2-15,11-1-29 0,14 10-2 0,8 4-1 16,9 10 0-16,2 8-1 16,-1 6 0-1,-9 9 1-15,-9 7-1 0,-14 11 0 16,-11 4 0-16,-15 9 0 15,-11 4 0-15,-15 0 0 16,-7-1 0 0,-9-3-1-16,-4-7-2 0,-2-2-2 15,-5-16-6 1,3-5-26-16,-5-16 1 0,3-10-5 15,-7-18-2-15</inkml:trace>
  <inkml:trace contextRef="#ctx0" brushRef="#br0" timeOffset="104783.43">8205 12464 65 0,'-25'-7'37'15,"-3"3"-2"-15,1 8-1 16,-6 1-16-16,4 19-12 15,-14 8-2-15,3 13 0 16,-3 10-2-16,1 6 1 16,5 5-1-16,10 1 1 15,10-3 0-15,19-4 0 16,24-8 0-16,30-6-1 15,30-14 0-15,30-6 0 16,26-9 0-16,17-5-2 0,8-3 0 16,-1-5-4-1,-8 10-24-15,-30-10-10 0,-26-2-2 16,-38-9-4-1,-46-7-4-15</inkml:trace>
  <inkml:trace contextRef="#ctx0" brushRef="#br0" timeOffset="105793.44">6238 8715 18 0,'-10'-33'31'0,"1"9"1"0,9 24 0 15,12 29-13 1,8 32-2-16,28 45-4 0,6 34-3 16,26 36-2-1,6 28-1-15,20 33 0 0,13 14-3 16,17 14-1-1,5 1-1-15,11-2 1 0,4-15 0 16,8-8-1-16,-1-12 0 16,-3-16 0-16,-18-18-1 15,-12-19 0-15,-24-31 0 0,-22-18 0 16,-25-27-1-1,-21-17-1-15,-16-23 1 16,-13-18-1-16,-5-15 0 16,-4-27 1-16,0 0-1 0,-17-26 0 15,8-15 0 1,2-19 1-16,-2-17 0 15,-3-8 0-15,1-8-1 0,0 6 1 16,0 9-1-16,5 20 2 16,9 35-2-16,9 39 2 15,10 41-1 1,8 25 0-16,8 26 0 0,2 15 1 15,-3 7 0-15,-5-1 0 16,-15-18 0-16,-20-24 0 16,-24-28-3-16,-43-40-28 0,-40-24-5 15,-34-25-4 1,-32-26-3-16</inkml:trace>
  <inkml:trace contextRef="#ctx0" brushRef="#br0" timeOffset="107193.44">5407 15109 7 0,'14'-57'33'0,"0"-1"3"0,-1-1-2 15,-1 12-10-15,-11-4-6 16,9 22-2 0,-16 5-3-16,6 24-5 0,0 0-2 15,-9 35-2-15,6 5-1 16,5 17-1-16,-1 9-1 15,5 7 1 1,0-1-2-16,0-1 2 0,-3-9-2 16,1-7 2-16,-1-13-1 0,6-14 0 15,3-15 0 1,12-11 0-16,5-15 0 0,15-11 0 15,13-9 1 1,11-3-2-16,11 2 1 0,5 8 0 16,8 14 1-1,2 19-1-15,0 18 1 0,-6 23-1 16,-12 27 1-1,-17 19 0-15,-22 10-1 0,-24 2 0 16,-28 0-1-16,-32 0 1 16,-26-11-1-16,-21-10 0 15,-17-19-3-15,-10-22 1 16,0-13-4-16,5-29-2 15,17-9-5-15,2-39-18 16,25-15-6-16,8-33-3 16,22-8 2-16,4-20-4 0</inkml:trace>
  <inkml:trace contextRef="#ctx0" brushRef="#br0" timeOffset="107373.44">5165 14908 27 0,'-20'-42'32'0,"6"-1"2"15,4 6 1 1,-2-8-14-16,21 15-5 0,3-8-1 31,29 15 0-31,17-8-5 0,34 13 0 0,19-1-4 16,26 7-1-16,15 1-2 0,15 4-1 31,1 4-1-31,-9-2-5 0,-8 8-27 0,-33-7-7 15,-17 1 0 1,-26-4-5-16</inkml:trace>
  <inkml:trace contextRef="#ctx0" brushRef="#br0" timeOffset="108663.44">7716 14812 88 0,'0'0'38'0,"0"0"-2"16,0 0 0-16,-22 8-28 15,13 20-2-15,-5 10-2 16,8 20 0-1,3 16-2-15,7 12 0 0,5 10-1 16,4 5-2-16,3 10-4 0,-2-19-5 16,10 3-25-1,-11-25-2-15,5-13-3 0,-4-30-1 16</inkml:trace>
  <inkml:trace contextRef="#ctx0" brushRef="#br0" timeOffset="108953.44">8307 14304 91 0,'37'-84'40'16,"-15"28"-4"0,-5 46 1-16,-18 42-30 0,-6 43-2 0,-26 32-2 15,-7 29-1 1,-13 26-1-16,-9 18 0 15,-6 10 0 1,-1-1-1-16,3-9 1 0,10-17-1 0,15-19 1 16,15-27-2-16,20-24 0 15,19-25-3 1,21-16-5-16,0-33-24 0,23-15-4 15,1-29-2 1,15-18-3-16</inkml:trace>
  <inkml:trace contextRef="#ctx0" brushRef="#br0" timeOffset="109233.44">8553 15471 76 0,'65'-66'38'0,"-18"19"-1"15,-2 33-2-15,-13 10-14 16,-7 30-16-16,-24 17-1 0,-10 22-1 16,-13 10-1-1,-7 11-1-15,-4 2 1 0,-1-3-1 16,2-6 0-1,12-10 0-15,20-16-1 0,20-20 0 16,19-20 1 0,16-18 0-16,11-15 0 0,3-10 0 15,-5-17 1 1,-10-4-1-16,-25-3 1 0,-24 0-2 15,-25 10-4-15,-33-4-29 0,-7 15-8 16,-14-2 0 0,-3 6-7-16</inkml:trace>
  <inkml:trace contextRef="#ctx0" brushRef="#br0" timeOffset="112074.44">22732 2027 83 0,'18'4'34'0,"14"-8"-6"15,26 5-1-15,13-3-21 16,19 3-2-16,8-1-1 16,14-1-1-16,2-3 0 0,3-1 1 15,-8-1-2 1,-6 1 1-16,-19 5-1 15,-10 7 0-15,-14 8 1 16,-13 10-1-16,-19 13 0 0,-13 18 0 16,-14 19-1-16,-11 25-1 15,-14 13 1 1,-6 4 2-16,-7 9-2 0,2-2-1 15,6-7 1-15,7-13-1 16,9-20 1-16,7-24 1 16,8-19 0-1,5-17-5-15,-1-13 0 0,-14-22-7 16,-6-2-20-16,-26-27-3 0,-10-9-2 15,-26-27-4 1</inkml:trace>
  <inkml:trace contextRef="#ctx0" brushRef="#br0" timeOffset="112334.45">22642 2173 76 0,'-8'-14'31'0,"8"14"-3"0,0 0-2 15,9 19-21-15,-9 15 0 16,3 15-4-16,-7 18 2 15,2 23-2-15,-9 11 1 0,0 8 2 16,-8 2-2 0,-2 2-2-16,3-11 1 15,7-6 1-15,14-21 0 16,21-15 1-16,23-19-1 15,30-12-3-15,27-15 3 16,24-7 0-16,6-7-2 16,2-5-2-16,3 9-28 0,-24-8-2 15,-17 6-6-15,-37-2-4 16</inkml:trace>
  <inkml:trace contextRef="#ctx0" brushRef="#br0" timeOffset="112964.45">23299 4990 20 0,'10'-26'34'15,"1"1"-1"1,14 7-1-16,7-2-17 0,17 15-5 16,7 3-4-1,21 6-3-15,9-1-1 0,9 8-1 16,2 5-1-16,-2 4 1 15,-10 2-1-15,-9 4 0 16,-19 4 0-16,-18 8 1 0,-24 11-1 16,-20 8 2-1,-19 11 1-15,-13 19-1 16,-10 12 1-16,-3 12 0 15,-3 3-1-15,7 3 0 0,10-7 1 16,14-3-2 0,15-15-2-16,14-18 0 15,16-17-3-15,1-25-23 0,11-13-5 16,-7-24-4-16,-3-16-3 15</inkml:trace>
  <inkml:trace contextRef="#ctx0" brushRef="#br0" timeOffset="113304.45">23122 5075 26 0,'-42'-1'33'0,"10"14"-4"16,12 14 1-16,-1 10-25 0,13 23 1 15,0 13 1-15,5 20 0 16,0 4 0-16,11 10-1 16,-3-6 0-1,8-2-2-15,6-9 1 0,19-6-3 16,14-18-1-16,16-12 2 0,14-20-2 15,14-8 1 1,6-9 0-16,6-8-1 16,-7-3 0-16,-12-5-1 15,-14 1-3-15,-18-5-2 0,-8 10-22 16,-29-3-8-1,-20-4-1-15,0 0-5 16</inkml:trace>
  <inkml:trace contextRef="#ctx0" brushRef="#br0" timeOffset="114305.45">23437 8306 32 0,'-26'-1'38'16,"-14"-3"-3"-16,-6 3 0 0,-18-7-24 15,-7 9-5-15,-22-4-2 16,-6 6-1-16,-15-3-2 15,0 0 0 1,1 1-1-16,3-2-2 0,16 7-4 16,6-10-13-16,30 9-13 0,15-5-4 15,33 1-3 1</inkml:trace>
  <inkml:trace contextRef="#ctx0" brushRef="#br0" timeOffset="114475.45">23663 8474 43 0,'0'0'41'15,"-16"13"-4"-15,-43-5-3 16,-49-5-27-16,-25 7-8 15,-26 7-25-15,-31-2-7 16,-10-6-4-16,-3-2-5 16</inkml:trace>
  <inkml:trace contextRef="#ctx0" brushRef="#br0" timeOffset="118346.45">23789 5828 17 0,'0'0'27'16,"9"-11"3"-16,-9 11-15 15,0 0-2-15,-5 17-3 16,1 5-3-16,-6 0 0 0,3 14 0 16,-8 1-2-1,3 13 0-15,-3 6-2 0,-2 11-1 16,-4 10 0-1,-1 13-1-15,-7 8-1 0,-3 9 1 16,-5 10 2 0,-3 12-3-16,-5 11 1 0,-3 7 0 15,-6 5 1 1,1 3-2-16,-7 12 1 0,2 8-1 15,-7 3 1 1,-3 1-1-16,-6 4 0 0,-2 6 0 16,-4 3-1-16,-1 1 3 0,4 1 0 15,-4 1 0 1,3-1-2-16,3 0 2 0,6-5 1 15,3-1-1 1,4-9 0-16,2-1-2 0,-2-16 1 16,4-5 0-1,2-5-1-15,1-7 1 0,3-9-1 16,2-15 0-16,3-10 2 15,3-8-2 1,9-8 1-16,3-10-1 0,6-16 1 16,3-7-1-16,6-9 1 15,0-3-1-15,3-7 0 16,5-8 1-16,-1-3 0 15,4-5-1-15,6-2 0 16,3-6-1-16,5-2-1 16,4-8-2-16,8 6-10 15,0-11-18-15,5-6-5 0,1-13-2 16,-1-15-5-1</inkml:trace>
  <inkml:trace contextRef="#ctx0" brushRef="#br0" timeOffset="119316.46">21267 11414 6 0,'-46'-31'35'0,"6"1"2"15,11 2-2-15,-1-3-12 0,24 17-6 16,-4-6-4-16,30 17-4 15,3-2-3 1,21 13-2-16,11 0-2 0,18 6-1 16,14 0 0-16,18 1 1 15,10-1-2 1,6-2 1-16,2-3-1 0,1-4-1 15,-8 1 1-15,-7-1 0 16,-12 4 0-16,-15 2-2 16,-11 6 1-16,-15 5 1 15,-10 7 0-15,-12 10 0 0,-10 9 0 16,-11 11 1-1,-9 9-1-15,-10 16 2 0,-9 16-1 16,-7 10 0 0,-4 13 0-16,-2 11 0 0,-4 11 1 15,3 7 0 1,-1 3 1-16,7-3-1 0,-1-5 0 15,4 2 0 1,3-6-1-16,3-8 1 0,5-17-2 16,2-13 0-16,3-16 0 0,1-14-2 15,5-15 0 1,-4-25-6-16,13-14-26 0,-11-21-2 15,-11-28-4 1,-2-24-3-16</inkml:trace>
  <inkml:trace contextRef="#ctx0" brushRef="#br0" timeOffset="119706.46">20888 11598 64 0,'17'3'38'0,"1"29"-2"0,9 24 0 15,-6 23-34-15,4 24 1 0,-10 21 1 16,-2 27 0-1,-16 11 0-15,-6 13-2 0,-13 1 0 16,-10-3 0 0,-8-11 0-16,-1-3 0 0,4-19-1 15,10-17 1 1,15-21 0-16,25-12 1 0,24-17-2 15,30-11 2 1,33-12-1-16,34-11-1 16,32-3-3-16,25-7-14 0,35 12-20 15,12-6-4-15,14 2-4 16,0-3-6-16</inkml:trace>
  <inkml:trace contextRef="#ctx0" brushRef="#br0" timeOffset="126906.47">22855 14951 58 0,'0'0'39'0,"-16"1"-1"16,16-1-1-1,-6-20-29-15,15 8-1 0,-5-11 1 16,12 1-2-1,5-8-1-15,8 1 0 0,7-5-2 16,14 3 0 0,8 0-2-16,8 4 2 0,4 3-3 15,7 6 2-15,0 8-3 16,1 8 1-1,-6 9 0-15,-8 6-1 0,-10 10 1 0,-12 8-1 16,-14 10 0 0,-13 9 0-16,-15 3 0 15,-14 5-1-15,-14 6 1 16,-9 0 0-16,-7 1 0 0,-6-3 1 15,0-5-1 1,1-6 0-16,3-6 1 16,8-7-1-16,8-9 1 0,8-7-1 15,10-7 1-15,9-2 0 16,3-13 0-16,20 7 0 15,6-6 1 1,9-1-1-16,12 2 1 0,3 2 0 16,5 5 0-1,3 4-1-15,-1 10 0 0,-4 9 1 16,-9 7-1-16,-10 10 0 0,-16 7 1 15,-14 2-1 1,-17 2 0-16,-23-3 0 0,-20-10 0 16,-19-4 0-1,-13-6 0-15,-10-11 1 0,-7-8-1 16,0-7 0-1,6-7 0-15,11-9-2 0,19 10-10 16,7-21-26 0,24 2 0-16,16-6-6 0,21 2-4 15</inkml:trace>
  <inkml:trace contextRef="#ctx0" brushRef="#br0" timeOffset="134727.48">21814 12767 25 0,'-10'11'35'16,"10"-11"-3"-16,4 11-9 0,-4-11-3 16,0 0-4-1,0 0-4-15,1 13-2 0,-1-13-2 16,0 0-2-1,0 0 0-15,0 0-2 0,0 0-1 16,-4-11-1 0,4 11 0-16,-4-22-1 0,1 10 0 15,1 0 0-15,0-4-1 16,2 1 1-16,0-3-1 15,2-1 1-15,1 1-1 0,3-3 0 16,1-3 1 0,5-3-1-16,1-2 0 15,5-4 0-15,0-3 0 16,7-2 0-16,3-4-1 0,3-2 2 15,4-5-2 1,4-4 1-16,4-5-1 16,2-3 1-16,4-2 0 0,5-4 0 15,1-2 0-15,6-4 0 16,5-1-1-16,9 0 1 15,6 1 0 1,5 0-1-16,6-5 1 0,7 3 0 16,5-1-1-16,9 6 1 15,7 5 1-15,6 6-2 16,9 9 1-16,6 6 0 0,11 13 0 15,9 10 0 1,9 11 0-16,3 7 0 0,5 7 0 16,2 8 0-1,2 6 0-15,-2 6 0 0,-7 9 0 16,-6 8 0-1,-2 8-1-15,-6 4 2 0,-9 6-2 16,-12 2 2 0,-7 6-1-16,-9 6 1 0,-6 1 0 15,-8 0 0-15,-13 3-1 0,-9 4 1 16,-5 0 0-1,-11 0 0-15,-8-2-1 16,-7-6 0-16,-10-4 1 16,-11-7-1-16,-7-8 1 15,-8-12 0-15,-6-8-1 16,-8-7-1-16,-2-8 0 15,-8-7-5-15,6 3-27 16,-14-16-4-16,13 1-4 16,-18-10-2-16</inkml:trace>
  <inkml:trace contextRef="#ctx0" brushRef="#br0" timeOffset="135147.48">27206 11739 53 0,'15'-4'39'0,"-4"8"-3"15,-11-4-2-15,14 39-28 0,-18 3 1 16,5 24-1-16,-5 10 0 15,3 21-1-15,-2 12-1 16,3 18-2 0,0 8 0-16,0 3-1 0,1-6 0 15,2-2-1-15,1-5-1 16,5-6 1-16,-1-7 0 15,2-7-1 1,4-12 0-16,1-9-1 0,1-5-3 16,-9-19-6-16,11-6-23 0,-17-18-2 15,2-14-4 1,-3-22-3-16</inkml:trace>
  <inkml:trace contextRef="#ctx0" brushRef="#br0" timeOffset="135667.48">27104 11761 38 0,'-7'-60'39'0,"1"5"-3"31,10 10 0-31,-5-1-23 0,20 16-2 16,1-5-4-16,21 12-2 16,11-1 1-16,19 4-4 15,15 1 0-15,16 2 0 0,17 2-1 16,16 3 0-1,5 1 0-15,5 4-1 0,0 3 1 16,-7 4 0-16,-6 5 0 16,-4 6 0-16,-11 6-1 15,-11 6 0 1,-14 8 0-16,-14 6 0 0,-13 8 0 15,-12 8 0-15,-19 9-1 16,-16 12 1-16,-20 14 0 16,-13 7 0-16,-13 15 1 0,-6 8 0 15,-4 8 0 1,0 13 0-16,3 6 0 0,5 3 0 15,4-6 0 1,8-1-1-16,7-6 0 0,2-1-1 16,1-6 0-1,0-15-2-15,0-9-2 0,-9-18-6 16,9-2-25-16,-18-16 0 15,-3-5-5-15,-13-23-3 16</inkml:trace>
  <inkml:trace contextRef="#ctx0" brushRef="#br0" timeOffset="135937.48">27369 13839 25 0,'-56'-9'40'0,"10"-3"-3"16,23 9-2-16,4-8-18 15,29 15-1-15,2-10-4 16,24 12-2 0,5-3-5-16,16 3-2 0,8-2-1 15,15 1 0-15,9 1-1 16,15-2 0-16,12-1 0 15,5-1-1 1,1-2 0-16,-1-1-1 0,-9 2-2 16,-18-10-15-16,-13 9-17 0,-34-8-6 15,-26-1-2 1,-33-10-4-16</inkml:trace>
  <inkml:trace contextRef="#ctx0" brushRef="#br0" timeOffset="136888.48">24398 10345 64 0,'12'-16'39'0,"-7"-8"-2"0,0 1-3 15,-15-11-26 1,-2 5-3-16,-16-5-1 0,-3 0-2 16,-9 0-1-1,-3 4 0-15,-7 4-1 16,1 5 1-16,0 8-1 0,-2 10 1 15,4 5 0-15,-1 11-2 16,4 6 2-16,-1 5-1 16,5 8 0-1,6 8 0-15,7 7 1 0,10 6-1 16,12 9 1-1,11 5 1-15,10 2-2 0,12 1 2 16,8-3-1-16,3-6-1 0,2-7 0 16,-3-8-3-1,-2-8-2-15,-13-22-17 0,-3-1-15 16,-20-15-2-1,0 0-3-15,-12-25-2 0</inkml:trace>
  <inkml:trace contextRef="#ctx0" brushRef="#br0" timeOffset="137069.48">23656 10542 58 0,'31'0'38'16,"14"5"0"-16,7-6-5 15,13 4-25 1,-2-5-7-16,-2-6-16 0,4 6-16 0,-6-5-6 15,-2 1-2 1,-9-1-3-16</inkml:trace>
  <inkml:trace contextRef="#ctx0" brushRef="#br0" timeOffset="137549.48">24311 10525 52 0,'0'0'39'15,"24"-6"-1"-15,-12 9-5 0,13 18-19 16,-15-2-7-16,8 14-3 16,-4 1-2-16,0 6 1 15,-1 4-1-15,-1-2-2 0,-2-5 2 16,3-8-2-1,3-8 1-15,3-12 0 0,5-9 0 16,1-7 0 0,5-11-1-16,1-7 1 0,-4-5-2 15,-4-1 2 1,-5-2-2-16,-5 8 2 0,-6 4-1 15,-3 4 0 1,-4 17 0-16,3-12 1 0,-3 12-1 16,2 15 0-16,-1 0 0 0,3 1 1 15,2 0-1 1,2 1 1-16,8-4-1 15,4-2 0-15,8-5 1 16,8-5 0-16,6-4 0 0,1-4 0 16,1-4 0-1,-6-7-1-15,-10-5 1 16,-11-4-1-16,-15-8-1 0,-15-8-3 15,-5 5-13-15,-19-17-19 16,6 3-3-16,-5-6-2 16,13 4-4-1</inkml:trace>
  <inkml:trace contextRef="#ctx0" brushRef="#br0" timeOffset="137969.48">25386 10004 63 0,'11'-8'39'0,"6"10"0"0,-1 0-3 16,11 18-27 0,-8 4 0-16,10 17-3 0,-2 7-2 15,3 15-2 1,-4 9 0-16,-2 3-1 0,-6-3-1 15,-3-4 1 1,-4-5-2-16,-5-14 0 0,-3-11 0 16,-2-14 0-16,-3-12-1 15,2-12 1 1,-18-6 0-16,-1-8 0 0,-5-5 0 0,-7 1 1 15,-3 3 0 1,-3 4-1-16,-2 4 1 16,1 10 1-16,2 8-1 15,4 7 0-15,5 4 1 16,9 3-1-16,6 0 1 0,14-1 0 15,11-2-1 1,12-5 0-16,11-3-1 0,6-7-1 16,12-3-7-1,-7-12-26-15,11-5-1 0,-7-16-5 16,1-7-1-1</inkml:trace>
  <inkml:trace contextRef="#ctx0" brushRef="#br0" timeOffset="138370.48">25710 9896 45 0,'4'-22'39'0,"8"3"-2"0,3-5-3 15,17 9-24 1,-5-7-1-16,13 9-2 0,2 0-3 16,11 5-1-1,3 5 0-15,6 6-2 0,2 6-1 16,-2 4 1-16,-5 4-2 15,-6 2 1-15,-11 3-1 16,-12 2 1-16,-15-1-2 16,-14 1 2-16,-17 0 0 15,-10 4 0-15,-14 1 3 0,-3 3-3 16,-5-2 2-1,4 2-1-15,4-2 0 16,9 1 0-16,15-2 1 0,11-4-1 16,15-3-2-1,9-4-1-15,11 5-4 0,-6-5-27 16,13 3-3-1,-4-4-2-15,0 8-6 0</inkml:trace>
  <inkml:trace contextRef="#ctx0" brushRef="#br0" timeOffset="138530.48">26289 10788 57 0,'0'0'39'0,"9"15"-3"15,-9-15-18-15,0 0-40 16,10 2-13-16,-10-2-4 0,15-27-4 15</inkml:trace>
  <inkml:trace contextRef="#ctx0" brushRef="#br0" timeOffset="152671.5">24177 15079 56 0,'-13'3'43'16,"13"-3"-2"-16,-12 6-2 0,12-6-20 15,12-2-10 1,8 3-2-16,8-8 0 0,17 10-3 16,8-4-1-1,12 3-2-15,10 3 0 0,3 1-3 16,4 7-5-16,-15-10-20 0,3 8-13 15,-16-15-3 1,-3 2-3-16,-16-12-4 16</inkml:trace>
  <inkml:trace contextRef="#ctx0" brushRef="#br0" timeOffset="153081.5">25889 14701 71 0,'24'15'41'16,"-12"2"-2"-16,-3 15-2 0,-20-3-29 15,-3 14-3 1,-16 4-1-16,-4 10-1 0,-8 1-1 16,-1 3 0-16,-2-3-1 0,7-3 0 15,7-6 0 1,12-1 1-16,17-7-1 0,20-7 1 15,20-5 0 1,21-2 0-16,15-4-1 0,16-4 1 16,8-4-2-1,3-4 0-15,-3-4 0 16,-9-3-2-16,-12-3-2 0,-17-9-2 15,-10 3-8-15,-29-18-25 16,-3 2 0-16,-19-12-5 16,-5 1-1-1</inkml:trace>
  <inkml:trace contextRef="#ctx0" brushRef="#br0" timeOffset="153391.5">26346 14635 72 0,'8'-19'41'0,"4"10"-3"0,-12 9-3 16,16 9-27 0,-14 10-2-16,4 19-2 0,-6 16-1 15,3 24-1 1,-2 18 0-16,1 14 0 0,0 9 0 15,0 6-1 1,-1 7 0-16,-1-1 0 0,0-13-1 16,0-11 1-16,0-18 0 15,0-13-1-15,0-11-2 16,0-15 1-16,1-12-4 0,-6-20-4 15,6 0-29 1,-1-18-2-16,0 0-2 16,-13-24-5-16</inkml:trace>
  <inkml:trace contextRef="#ctx0" brushRef="#br0" timeOffset="154991.51">25213 16376 34 0,'0'0'39'0,"0"0"0"15,0 0-2 1,-10-13-23-16,10 13-4 0,0 14-1 16,3 8-3-16,-7 1 0 15,5 19-2-15,-4 10 0 16,6 11-1-16,-4 5-2 15,3 1 1-15,0-2-2 16,3-1 0-16,1-4-2 16,-3-19 1-16,3-7-3 15,-6-18 0-15,0-18-4 16,0 0-1-16,-1-24 0 0,-12-21-1 15,5-7 3 1,-13-16 2-16,1-9 3 0,-4-2 2 16,-4-2 5-1,6 12 2-15,-5-13 2 0,13 22 1 16,0-2-1-1,20 17-1-15,8 3-3 0,20 7 1 16,13 6-4 0,15 5 0-16,9 15-1 0,8 4-1 15,4 13 0-15,-3 11 0 16,-5 8 0-16,-11 5-2 15,-15 8 1-15,-14 7-1 0,-21 0 1 16,-15 4-1 0,-19-6 2-16,-19-7-2 15,-16-7 2-15,-12 1 0 16,-6-9 0-16,-2-10 1 0,9 3 0 15,8-12-1 1,12 1 0-16,18-3 1 16,28-2-1-16,0 0 1 0,21 9-1 15,14 3 1-15,6 5-1 16,9 7-1-16,-1 0 1 15,-1 4 0 1,-4 7-2-16,-10-14-3 0,-3 15-7 16,-17-21-22-16,1-4-6 15,-15-11-1-15,0 0-5 16</inkml:trace>
  <inkml:trace contextRef="#ctx0" brushRef="#br0" timeOffset="155481.51">26045 16468 63 0,'-5'19'40'16,"1"-4"0"-16,6 15-5 16,-5-2-30-16,6 13-1 0,-3 6 1 15,6 3-3 1,0 4-2-16,2-1 3 15,2-8-2-15,4-12 1 16,0-14-1-16,1-9 0 0,-1-17 1 16,-1-11-1-16,-7-19 0 15,-3-11-1 1,-5-7 1-16,-6-9-1 0,-6 4-1 15,-2-5 2 1,0 5-1-16,4 7 1 0,7 8 0 16,8 8 0-1,11 10 0-15,11 12 1 0,12 7-1 16,9 11-2-16,4 12 2 0,3 6-2 15,-1 14 1 1,-5 7 0-16,-10 6 0 16,-6 8-1-16,-12 5 0 15,-10 1 2-15,-8-11-2 0,-7 4 1 16,-4-11-1-1,-5-5-3-15,5-4-4 0,-12-21-27 16,12-3-4 0,-4-16-2-16,14 5-5 0</inkml:trace>
  <inkml:trace contextRef="#ctx0" brushRef="#br0" timeOffset="155691.51">25935 16737 69 0,'0'0'42'0,"27"-4"-3"0,10-3-2 15,23 10-33 1,6 1-6-16,4-11-6 16,13 12-27-16,-8-11-2 0,-1-3-6 15,-11-6 0-15</inkml:trace>
  <inkml:trace contextRef="#ctx0" brushRef="#br0" timeOffset="156221.51">26797 16483 60 0,'0'10'40'16,"0"-10"-1"-1,-7 28-2-15,-4-4-31 0,8 15-1 16,-1 1 0 0,7 8-1-16,5-1-2 0,5-1-1 15,6-6 0-15,5-4 0 16,4-16-2-1,2-15 2-15,1-13-1 0,-2-17 0 16,-4-9 0-16,-5-3 0 16,-7-11 0-16,-3 1 0 15,-5-3 1-15,-3 3 0 16,-2 13-1-16,0 12 0 15,0 11 1-15,0 11 0 16,6 23-1-16,-1 7 0 16,2 14 0-16,2 7 0 0,0 2 0 15,4 2 0 1,4-4 0-16,1-13 1 0,4-6-1 15,4-13 1 1,2-21 0-16,3-8 0 0,0-15 1 16,2-6-1-1,-5-13 1-15,-3-1-1 0,-8-11 1 16,-3 0-2-16,-9 8 1 15,-7-4-1-15,-5 8-2 16,-7 3-1-16,3 14-5 0,-11-8-18 16,17 21-13-1,-2 0-2-15,7 14-2 16,15-8-4-16</inkml:trace>
  <inkml:trace contextRef="#ctx0" brushRef="#br0" timeOffset="156421.51">27576 16404 64 0,'15'3'40'0,"0"12"-1"15,-15-15-6-15,21 36-25 16,-20 2-1 0,4 13-1-16,-6 2-3 0,2 6 0 15,-1 2-2-15,0-6-2 16,5-3-3-16,-1-18-3 15,15-6-20 1,-7-29-10-16,7-11-5 0,-5-22-1 16,0-10 0-16</inkml:trace>
  <inkml:trace contextRef="#ctx0" brushRef="#br0" timeOffset="156681.51">27537 16188 74 0,'-4'-20'43'0,"9"3"-5"0,23 29 0 0,10-6-32 16,17 20-2-16,8 5 0 0,15 12-4 15,4 7 0 1,3 7-1-16,-6 1 2 16,-11 3-2-16,-19-3 2 15,-19-3-2-15,-21-2 1 0,-22-8 0 16,-18-9 1-1,-16-12-1-15,-13 1-1 16,-7-21-1-16,3 4-3 16,-2-17-17-16,16 5-17 0,6-12 0 15,19-3-6-15,9-10 0 16</inkml:trace>
  <inkml:trace contextRef="#ctx0" brushRef="#br0" timeOffset="157031.51">28426 16327 69 0,'14'10'42'0,"-14"-10"-3"15,10 26-2 1,-17-2-31-16,-3 7-4 0,-5 8 1 15,0 9-2 1,1 1 0-16,3-1 0 0,11 4-1 16,15-7 1-1,16-10-1-15,15-3 2 0,11-17-1 16,9-8 0-16,1-7 1 15,-3-7-1-15,-11-21 0 16,-11-5 1-16,-24-7 0 0,-17-11-2 16,-17 1 0-1,-20-4 0-15,-8-2-3 16,-9-1-1-16,1 17-6 15,-11-12-28-15,20 22-1 16,3 3-5-16,20 14-1 16</inkml:trace>
  <inkml:trace contextRef="#ctx0" brushRef="#br0" timeOffset="157582.51">28862 16376 67 0,'15'29'43'0,"-14"-8"-1"0,5 11-5 15,-8 0-31 1,9 20-1-16,-3-2-1 0,8 2-2 16,-1-2-2-16,0-6 2 0,3-10-3 15,-2-19 1 1,-1-19 1-16,-2-20-1 0,-5-16 0 15,-4-9-1 1,-4-17 1-16,-2-9 0 234,-3-8 0-234,-2 5 0 0,2 12 0 16,0 11 1-16,3 14-1 0,3 20 1 0,3 21 0 0,9 17-2 0,5 15 2 0,2 5-1 0,6 2 0 0,4 0 0 0,5-1 0 0,1-10 0 0,5-14 1 0,-1-5-1 0,4-6 0 0,4-10 1 0,0-5-2 0,5-9 1 0,3-2 0 0,0 0 0 0,-1 4 0 15,-1 4 0-15,-5 12 1 0,-1 18-1 0,-10 8 1 0,-6 27 0 0,-9 13 0 0,-4 13-1 0,-7 10 0 0,-2 7-1 0,-2 5-6 0,-20-16-29 0,20 0-6 0,2-33-4 16,9-31-5-16</inkml:trace>
  <inkml:trace contextRef="#ctx0" brushRef="#br1" timeOffset="214481.59">6300 2005 24 0,'14'-11'23'0,"11"-1"-1"16,6 1-3-1,15 5-14-15,15 8-3 0,20 4 0 16,18 4 0-1,20 2 0-15,25 2 0 0,28 0 0 16,23 2 2 0,4-3 0-16,10 2 3 0,-15-4-1 15,-10 1-1-15,-25 0 0 0,-27 4-2 16,-47-2 3-1,-34 2-4-15,-44 0 1 0,-38 1-2 16,-40 0-1 0,-33-1 1-16,-35 0 0 0,-26-1-1 15,-28 3 1 1,-21 2-3-16,-16 3 1 0,-3 0-1 15,2 5 1 1,5 0-1-16,17 6 1 0,20-2-3 16,32 0 3-16,36 0 1 0,42 1 0 15,43-4 0 1,49 0 0-16,47-5 0 15,50-2 1-15,46-5-1 16,42-4 2-16,37-2-1 0,31-5-1 16,9 1 1-1,-3-1 0-15,-2 3 0 16,-21 2 0-16,-29 6-1 15,-38 3 0-15,-35 5 0 16,-48 2-1-16,-35 0-1 0,-37 0 0 16,-41 0 0-1,-39-3-1-15,-36-2 2 0,-34-3 1 16,-38 0-1-1,-31-2 2-15,-26 0 2 0,-20 0 0 16,-12 3-2 0,-3 0 1-16,3 4 0 0,16 2-1 15,24 3 1-15,34 0-1 0,33 2-2 16,40 1 1-1,45-2 1-15,50-1-1 0,47-2 0 16,47-2 0 0,41-6 0-16,47-2 0 0,30-3 0 15,31 0 0 1,20-1-1-16,3 3 1 0,0 0 0 15,-9 2 0 1,-19 5 0-16,-35 1-1 0,-27 3 0 16,-41 0 0-16,-36 0-1 15,-37 2-4 1,-41-3-17-16,-33-5-6 0,-30-8-5 15,-26-17-2-15</inkml:trace>
  <inkml:trace contextRef="#ctx0" brushRef="#br1" timeOffset="-143995.04">13248 2156 70 0,'0'0'31'16,"-8"-20"-1"0,8 20-1-16,-7-13-16 15,7 13-2-15,0 0-2 16,-4 19-5-16,-1-1-1 0,4 8-1 15,-1 9 1 1,5 13-4-16,4 9 4 16,7 16-4-16,3 12 2 15,8 8-2-15,6 5 3 0,5 7 0 16,-3-4-1-16,-3 1 1 15,-5-7-1 1,-5-11 0-16,-6-12-1 0,-6-11 0 16,-3-11-1-16,-6-15-1 15,-1-14 2-15,2-21-1 16,0 0 1-1,-2-37 0-15,3-8 1 0,2-12-2 16,-2-11 0-16,4-6 0 0,2 0 0 16,3 5-1-1,5 12 1-15,4 10 0 0,1 15-1 16,2 14 2-1,3 16-1-15,-3 11 1 0,0 13 0 16,-4 6-1 0,0 8 2-16,-5 6 2 0,-4 3-2 15,-1 1 0 1,-4 3-1-16,-1-3-2 0,3 5-5 15,-9-14-22-15,16 0-3 16,-10-17-5-16,9-4-2 16</inkml:trace>
  <inkml:trace contextRef="#ctx0" brushRef="#br2" timeOffset="-139125.03">13315 2052 84 0,'0'0'29'15,"8"17"2"-15,-8-17-4 0,10 29-20 16,-8-3 0-1,8 13-1-15,-2 7-1 0,3 14-5 16,-1 10 4-16,3 17-4 16,-3 8 1-16,1 5-1 15,-1 4 2-15,1 2 0 0,-2-1-1 16,2-4 1-1,-3-7-1-15,2-11 2 16,0-9-2 0,-1-7 0-16,2-10-1 0,-4-11-1 15,0-12 2-15,-2-11 0 16,-5-23 0-16,0 0-1 15,6-24 1-15,-4-14-1 0,-1-12 1 16,3-13-2-16,3-7 0 16,0-5 0-16,3 4-1 15,1 6 1 1,8 10-1-16,-1 15 1 0,7 14 0 15,2 15 0-15,3 15 0 16,0 11 4-16,2 8-3 16,-2 10 2-1,-2 7-2-15,-3 3 1 0,-5 3 0 16,-8 3-1-16,-4-2 1 15,-5 1-3-15,-1-3 2 16,-4-10-3-16,1-3 0 0,-1-18-3 16,14-2-24-1,-12-12-3-15,16-26-2 0,-5-12-3 16</inkml:trace>
  <inkml:trace contextRef="#ctx0" brushRef="#br2" timeOffset="-138655.03">14113 2840 79 0,'20'-13'35'15,"-9"0"-3"-15,3 13-2 0,-14 0-23 32,1 24-2-32,-7 2 1 0,1 17-1 15,1 5-3-15,-1 12 1 16,1-1 0-16,6 2-1 0,2-4 0 15,7-6 0-15,5-12-2 16,5-14 0 0,4-15 2-16,4-13 0 0,4-13 0 15,0-12-1-15,-2-16 0 16,-2-7-1-16,-6-1 0 15,-1 2-1 1,-5 5 1-16,-7 8-1 0,-2 9 0 16,-5 14 0-16,-3 14 1 15,1 33 3-15,-2 8-3 16,-1 19 0-16,2 17 0 0,-1 15 1 15,0 9-1 1,-1 4 0-16,1 0 0 0,1-6-3 16,-1-9 3-1,0-14-1-15,-4-15 1 0,-1-16 0 16,-1-13 0-1,-1-12-2-15,8-20-2 0,-25 0-5 16,23-11-23-16,-9-21-4 16,15-6-2-1,-2-23-1-15</inkml:trace>
  <inkml:trace contextRef="#ctx0" brushRef="#br2" timeOffset="-138315.03">15021 2949 66 0,'24'-46'34'15,"-22"-12"-1"-15,-4 9-4 16,-22-5-19-16,-1 15-3 16,-18 0 0-16,1 17-2 0,-6 12-1 15,0 20-2 1,1 12 0-16,5 13-1 0,10 10-1 15,16 5 0 1,14 2 0-16,15 1 3 0,18 0-3 16,13-3 1-1,13-3 1-15,6-2 0 0,1-4 0 16,-6 0 0-16,-9-1-1 0,-11 1-1 15,-19-4 1 1,-15 1 1-16,-12-6-2 0,-16-2 1 16,-10-6-2-1,-9-8-3-15,7 6-8 0,-6-21-22 16,18 4 0-1,3-15-5-15,21 10-2 0</inkml:trace>
  <inkml:trace contextRef="#ctx0" brushRef="#br2" timeOffset="-138165.03">15448 3476 79 0,'29'6'38'0,"-7"1"-4"16,-22-7-3-16,0 0-28 15,0 0-13 1,-19-1-19-16,6 1-4 0,0-6-4 15,13 6-6-15</inkml:trace>
  <inkml:trace contextRef="#ctx0" brushRef="#br2" timeOffset="-137825.03">15895 3752 67 0,'-40'10'37'16,"-26"-8"-1"-16,-41-7-2 0,-18 5-25 15,-36-3-1 1,-25 10-2 0,-28-5 0-16,-16 8-1 0,-21-1-1 15,-10 9 0-15,-18-3-1 0,-11 3-1 16,-10-3 1-1,2 1-3-15,4 1 1 16,14 0-3-16,21 6-3 0,16-4-26 16,49 13-5-16,29-3-3 15,54 7-6-15</inkml:trace>
  <inkml:trace contextRef="#ctx0" brushRef="#br2" timeOffset="-136265.03">12420 4999 56 0,'0'0'35'15,"-16"-1"-2"1,16 1 0-16,-5-12-19 0,5 12-7 15,1-11-2 1,-1 11-1-16,12-26 1 0,4 5-3 16,6-6 1-1,14-2-2-15,5-4 1 0,6-1-1 16,6-3 0-16,-1 0 0 15,-4 5 0-15,-3 5 1 16,-11 4-2-16,-12 6 2 16,-4 5-3-16,-18 12 2 15,0 0-1-15,2 20-2 0,-9 8 1 16,-1 11-1-1,-1 13 1-15,3 13-1 16,0 11 1-16,3 5-1 0,5 6 1 16,2 2 2-16,5 0-1 15,1-7-2-15,4-3 0 16,-1-14-5-1,8-2-22-15,-13-17-4 0,2-7-3 16,-13-16-5-16</inkml:trace>
  <inkml:trace contextRef="#ctx0" brushRef="#br2" timeOffset="-135995.03">12368 5655 66 0,'-10'15'35'0,"10"-15"-2"0,24 5-4 0,6-1-26 16,14 6 1-16,14-5-1 0,24 0 1 16,15-4 1-1,19 0-1-15,2-2 2 0,4 1-3 16,-14-4-4-16,-17 1-27 15,-6 5-6-15,-31-2-5 16,-37-7-7-16</inkml:trace>
  <inkml:trace contextRef="#ctx0" brushRef="#br2" timeOffset="-132474.02">5332 4651 25 0,'0'-16'25'0,"17"11"-1"16,13-3-1 0,3 2-20-16,15 3 0 0,7-3 2 15,12 3-1-15,16-5 2 0,13 4-1 16,17-4 0-1,11 5 1-15,23-4-2 0,15 3-2 16,25 0 1 0,12 3-3-16,16-1 1 0,16 2 0 15,4-2 1 1,8 2-1-16,2-1 1 0,-3 1 0 15,-14-3 0 1,-5 2 1-16,-17-2-1 0,-13-1 1 16,-21-3-2-16,-16 1 2 15,-28-4-1-15,-18 0 1 16,-23 0 0-16,-17 1-1 15,-22 0 0-15,-15 2-1 16,-12 1 0-16,-9 2 0 16,-12 4-1-16,0 0 0 15,0 0-1-15,0 0 1 16,4 11-1-16,-4-11 1 15,7 25-1-15,-3-6 1 219,6 8 1-219,-3 9-2 0,0 10 1 0,-2 11-1 0,-5 15 0 0,-5 12 0 0,-3 8 1 0,-6 5-2 0,-3 7 2 0,-3 2 0 0,-1 1 0 0,-1-1 0 15,0-9 0-15,0-6 0 0,5-9 0 0,-3-4-1 0,1-12 1 0,-6-12 0 0,-6-11 0 0,-13-13 1 0,-11-11-1 0,-16-8 1 0,-19-8-1 0,-15-5 1 0,-24-5-1 0,-19-4 1 0,-23 0-1 0,-13-1 0 0,-10 3 1 0,-18 0-1 0,-5 3 0 16,-10 3 1-16,-7 5 0 0,3 4-1 16,4 2 0-16,3 3 1 15,6 0-1 1,9 0 1-16,11-3-1 0,10-1 1 15,13-4-1-15,10-3 1 16,5-4-1-16,13-5 1 16,14-2 0-1,16 0-1-15,13 0 1 0,18 1-1 16,18 1 0-16,19-1 1 15,17 0-1-15,15 2-1 16,17 8 1-16,-1-23 0 0,11 5 0 16,4-4-1-16,3-8 1 15,0-9 0-15,0-8 0 16,-1-9 0-1,-5-9-2-15,-5-8 1 0,-6-3 0 16,-4-3 0 0,-4 1-1-16,-2 4 1 0,-1 8-1 15,0 9 1-15,1 13 1 16,1 8 0-16,4 12 0 15,1 9-1-15,4 15 1 0,0 0 0 16,-11 10-1 0,7 11 0-16,0 10 0 15,-2 13 1-15,4 15 2 16,1 14-1-16,2 16 0 0,3 13 0 15,1 7 0 1,1 3 1-16,-1-4-1 0,1-4 0 16,-1-15-1-16,-2-16 1 15,-1-27 0-15,4-23 0 16,-6-23 0-16,11-18-1 15,-5-25 1-15,-2-27-1 16,1-17 1-16,-2-20-4 16,-1-6 1-16,-8-12-1 15,0-9 0-15,-2-2 1 16,0 4 0-1,-2 11 1-15,4 9-3 0,0 14 4 16,3 6 1-16,2 11-1 0,2 15 1 16,2 6 1-1,2 8-2-15,2 6 1 0,-1 2 0 16,1 4 0-1,-1 6 0-15,-1 6 0 0,-1 6 0 16,4 8-1 0,5 6 1-16,12 8-1 0,11 6 0 15,16 4 1-15,15 0-1 0,14 1 0 16,21 0 0-1,20-3 0-15,26-3 1 0,14-3-1 16,15-3 0 0,23 0 0-16,21 0-1 0,19-1 1 15,15 0 0 1,11 4 0-16,-3 1-1 15,4 4 1-15,-4 3 0 16,-18 4 0-16,-20 3-1 0,-20 3 1 16,-28 2 0-16,-16-1 0 15,-24-2 0-15,-16-2 0 16,-14-2 0-16,-9-5 0 15,-3-2 0 1,-5-4 0-16,-8-1 0 0,-8 0 0 16,-9-2 0-16,-10 1 0 15,-15 4-1-15,-8 3 1 16,-18 4 0-16,-7 4 0 15,-11 7 0-15,-6 5-1 16,-4 5 2-16,0 7-2 0,0 8 1 16,0 7-1-1,7 13 1-15,2 10-1 0,5 5-1 16,0 8 3-1,1 10-1-15,-4 9 0 0,2 3 0 16,-4 1 0 0,-7-7 1-16,-4-6-1 0,-5-9 1 15,-3-6-1-15,-3-15 0 16,-1-16 2-16,-13-16-2 15,-1-15 2-15,-10-15-1 16,-12-10 0-16,-16-12 0 16,-21-8-1-16,-21-7 0 15,-30-2-1-15,-20 1 1 16,-23 2-2-16,-15 8 2 15,-14 3-1-15,-4 5 1 16,-4 2 0-16,2 6 0 16,2 2 0-16,8 1 0 0,-1-1 1 15,-1-1-1 1,4-1 0-16,-2-1 1 0,3 3 0 15,0 4-1 1,12 0 0-16,12 5 0 0,16 1 1 16,22 3-1-1,18 1 1-15,26-1-1 0,21-1 1 16,29-5 0-1,20-3 0-15,17-7 1 0,24 3-2 16,-2-18 1-16,20 3 0 0,6-7-1 16,1-6 0-1,5-6 0-15,-1-6-1 16,-3-7 1-16,-5-6-1 15,-6-5 1-15,-5-3-1 16,-4-3-1-16,-8-1 0 16,-1 0 1-16,-4 1 0 0,1 3 0 15,-2-3 0-15,0 0 0 16,0-6 1-16,3 1 1 15,0-3-1-15,1 1 1 16,2 2 0-16,-3 2-1 16,2 7 1-16,-2 8-1 15,0 7 1 1,1 9-2-16,-1 5 2 0,1 6-1 15,-1 4 0-15,2 5 0 16,4 1-1-16,4 3 2 16,12 1-2-16,10 2 0 0,11 2 0 15,26 1 0 1,21-1 0-16,26 0 0 0,19 0 0 15,35 1 0 1,23 0 0-16,70-1 1 0,-25 1 0 16,13 1-1-1,8 1 1-15,15 1 0 0,10 1 0 16,-4 2-1-1,7 2 1-15,-44 0 0 0,40 0 0 16,-5 1 0-16,-8-1 0 0,-22 2 0 16,-13-2 0-1,-24 1 0-15,-27 1 1 16,-30-2-1-16,-25-1 0 15,-32 1 0-15,-22 0 0 0,-23-1 0 16,-20 1 0 0,-27-2 0-16,0 0 0 15,-22 19 0-15,-8-6 0 0,-5 5 0 16,-1 8 0-1,-3 7 1-15,4 10-2 0,5 8 1 16,7 14-1 0,4 12 1-16,9 12-3 0,4 7 3 15,0 4-1-15,1 3 1 16,-2 2 0-16,-3 0 0 15,-6-8 0 1,-1-9 0-16,-8-8 1 0,-3-9 0 16,-3-10-2-16,0-10 1 0,-1-11 1 15,-4-12-1 1,0-6 0-16,-2-11 2 0,-5-7-2 15,-5-5 0 1,-8-4 0-16,-17-1 0 0,-16-1-2 16,-21 2 2-1,-37 0-1-15,-25 5 1 0,-31 1-1 16,-27 5 0-16,-20 1 1 15,-12 2 0-15,-15-1-1 16,5 0 1-16,17-1-1 16,14 0 0-16,15-2-1 15,25 6-4-15,15-4-19 0,24 6-5 16,19-1-4-1,23-1-4-15</inkml:trace>
  <inkml:trace contextRef="#ctx0" brushRef="#br2" timeOffset="-104618.99">4689 11648 52 0,'-11'-6'32'0,"11"6"-2"0,-17-14 2 16,17 14-16-16,0 0-3 15,0 0-5-15,-13-9 0 16,13 9-3-1,0 0-1-15,0 0 0 0,0 0 0 16,4 11-2-16,8-4 0 0,10 0 0 16,9-1-1-1,11 1 0-15,10-3 1 16,12-3-2-16,13-2 1 15,11-4-1-15,8 0 1 0,10 1-1 16,5-3 0 0,9 4 0-16,8 2 0 0,5 4-1 15,11 4 1 1,2 0-1-16,3 1 0 0,2 2 1 15,1-1 0-15,1 1-1 16,-7-3 1-16,-1 0-1 16,-9-4 1-16,-4 1 0 0,0-3 0 15,-4-1-1 1,2-1 1-16,-3-2-1 15,-1 0 1-15,0-1 0 16,0 0-1-16,-3 1 1 0,-3 1-1 16,-3 2 1-1,-15 2-1-15,-5 0 1 16,-9 3 0-16,-3 1-1 0,-4-1 1 15,-6 0 0-15,1 0-1 16,-1-2 1-16,10 0 0 16,3-1-1-1,1 0 1-15,0-1-1 0,-4-1 1 16,-3 0 0-16,-8-1-1 15,-6-1 1-15,-18-2 0 16,-5 1 0-16,-11-2-1 0,-7 2 1 16,-6-1 0-1,0 1 0-15,-2 2 0 0,-6 0 0 16,0 1 0-1,-2 0-1-15,0 1 1 0,-11-1 0 16,18 6 0 0,-18-6 0-16,5 15 0 0,-3-3 0 15,0 4 0 1,-1 6 0-16,0 4 0 0,2 8 1 15,1 6-1-15,7 8 1 0,3 5-1 16,6 5 1 0,2 4-1-16,3 3 1 15,1 3 0-15,0 3 0 16,-5 2 0-16,-4 4-1 0,-9 0 2 15,-4 4-2 1,-9-1 1-16,-10 0 0 16,-4-7 0-16,-2-5-1 15,-1-8 0-15,-3-9 1 16,2-9-1-16,0-6-1 15,1-9 1-15,3-7-1 0,-1-4 1 16,-1-7 0-16,-1-5 0 16,-6-4 0-16,2-6 0 15,-7-4 0-15,-4-2 0 16,-4-3 1-16,-9 0-1 15,-7-2 1-15,-14 2-1 16,-6 1 1-16,-11 0-1 16,-12 3 1-16,-13 2 0 15,-11 0-1-15,-13 4 0 16,-8 3 1-16,-6 2-1 15,-4 2 0-15,-13 2 0 0,-2-1 0 16,-3 1 0 0,-2 1 1-16,-4 1-2 0,0-1 2 15,-2 0-1 1,-1 1 0-16,3-1 0 0,-1 1 0 15,4 1 0 1,0 1 0 234,-156 11 1-250,172-9 0 0,7 2 0 0,6-1 0 0,10 2-1 0,10-3 1 0,8 1-1 0,18-6 0 0,12-3-1 0,17-3 1 0,16-4-1 0,13-2 0 0,15-4 0 0,9 0 0 0,8-5 0 0,4 4-2 0,3-4 0 0,5 4-4 0,-9-8-24 0,13 1-1 0,-3-12-5 0,8-8-1 0</inkml:trace>
  <inkml:trace contextRef="#ctx0" brushRef="#br2" timeOffset="-103028.98">5036 11739 44 0,'-17'-43'33'0,"-1"12"-2"0,4 6-2 16,14 25-14-16,-14-10-3 0,23 34-2 15,-5 10-4 1,9 21-2-16,-4 15-2 0,2 17 3 15,-7 14-2 1,-3 10 0-16,-6 13 0 0,-3 15-1 16,-6 0 1-16,4 1 0 0,-5-8 1 31,4-6-2-31,2-10-1 0,5-11 1 15,1-20 0-15,3-20-1 16,3-20 1-16,3-16-2 0,5-22 1 16,3-18-1-1,1-19 0-15,0-19-1 16,0-18 0-16,-5-25 0 15,-3-15 0-15,-10-8-1 0,-6-4 1 16,-4 2 0-16,-8 2 0 16,-2 5 0-1,-4 10 1-15,-3 14 0 0,0 12-1 16,0 5 2-16,3 6-1 15,0 5 0-15,2 5 0 16,0 3 0 0,6 8 0-16,2 6 0 0,5 6 0 15,3 5-1-15,5 5 1 0,3 6 0 16,1 14 0-1,14-15-1-15,1 13 1 0,7 2 0 16,10 2 0 0,7 1 0-16,10 1 0 0,11-1 0 15,14 0 0 1,13 2-1-16,13-2 1 0,13 1-1 15,15-1 0 1,15 1 0-16,18 0 1 0,16-2-1 16,12 0 0-16,11 0 0 15,11-1 0-15,4 0 0 16,2-1 1-16,1 2-1 15,-1-2 1-15,-4 1-1 16,-4 0 0-16,-3-1 1 16,-5 1-1-1,-4 1 1-15,-7 1-1 0,-7 0 0 16,-8 1 1-16,-4 0-1 15,-11-1 1-15,-10 1-1 16,-13-2 1-16,-4-2-1 0,-9 0 1 16,-8-3 0-16,-11 2 0 15,-12-2 0-15,-12 2-1 16,-13 1 2-1,-12 4-1-15,-15 2 0 0,-14 3 0 16,-14 6 1-16,-14 2-1 16,-11 6 2-16,-15 2-2 15,-8 10 2-15,-11 6-2 0,-4 5 2 16,-7 9-2-1,1 5 2-15,-3 8 0 0,9 6-2 16,6 11 2 0,9 5-1-16,9 4 0 0,10 1 0 15,7 0 0 1,7-4-1-16,4-4 1 0,1-8-1 15,1-7 0 1,-2-11 0-16,-3-12 0 16,-5-11-1-16,-3-6 1 0,-9-9-1 15,-2-8 1-15,-15-7-1 16,-16-6 1-16,-18-4 0 15,-15-4 0-15,-23-2 0 16,-21-1 0-16,-22-1 1 16,-25 0-1-1,-13 2 1-15,-21 0 0 0,-8-1 0 16,-13 4 0-1,-11 0 0-15,-6 3-1 0,-2 0 1 16,-2 1 0-16,0 6 0 0,7 4-1 16,3 1 0-1,1 1 0-15,6 0 0 0,10 3 0 16,13-3 0-1,12-1 0-15,18-6-1 0,18-5 1 16,20-4 0 0,27-7 1-16,24-4 0 0,21-6-1 15,17-2 0-15,18-3 0 16,14 1 0-16,10-2 0 15,8 0 0-15,5 3-1 0,4-1 0 16,3 0 1 0,6-1-1-16,8-5 0 15,3-4-1-15,7-6 1 16,7-6 0-16,5-5 1 0,5-9-1 15,-1-1 1 1,-4-5 1-16,-5-3-1 16,-5 0 1-16,-11 1-2 0,-6 0 1 15,-9-1 0-15,-4 4 0 16,-3 7-1-16,-2 3 1 15,1 6 0 1,-3 8 0-16,2 8 1 0,0 7-1 16,1 11 1-16,0 17-1 15,-2-11 1-15,-3 23 0 16,-1 13-1-1,-1 15 0-15,-4 17 0 0,3 13 1 16,-2 16 0-16,-4 16-1 0,-1 15 1 16,1 8-1-1,3 5 0-15,0-4 1 0,2 0-1 16,-2-3-3-1,11 3-27-15,-6-21-5 0,4-24-4 16,-4-25-5 0</inkml:trace>
  <inkml:trace contextRef="#ctx0" brushRef="#br2" timeOffset="-100657.98">12515 12103 72 0,'0'0'41'0,"12"-9"-2"0,-3-9-3 15,20 5-28 1,-1-9-2-16,18 3-2 0,6-9-1 16,9 0-1-1,5-4 0-15,2 2 0 0,1 2-1 16,-11 1-1-1,-7 1 1-15,-10 7-1 0,-14 5 0 16,-6 5 0-16,-10 8 0 0,-11 1 1 16,-6 30-1-1,-3 6 0-15,-9 14 1 16,-1 12 0-16,0 15 0 15,-2 10 1-15,5 7 0 16,4 5-1-16,4 1 1 16,4-2 0-16,10-6-2 0,7-7 0 15,4-6-2 1,-2-9-1-16,4-2-8 15,-15-19-27-15,2-2-2 0,-13-20-3 16,-3-5-3-16</inkml:trace>
  <inkml:trace contextRef="#ctx0" brushRef="#br2" timeOffset="-100397.98">12562 13136 80 0,'0'0'42'0,"0"0"-4"0,20-11 1 15,11 8-29 1,-6-10-3-16,20 9 0 0,10-1-3 16,15 3-1-1,13 4-1-15,15 5 0 0,5 6-2 16,3 4-3-1,5 17-30-15,-14-11-7 0,-13-2-4 16,-21-18-1-16</inkml:trace>
  <inkml:trace contextRef="#ctx0" brushRef="#br2" timeOffset="-97627.98">21194 4932 20 0,'-7'-18'33'0,"-6"9"1"16,0 0-2-16,-3-4-25 0,16 13 1 15,-17 1-1 1,13 11 1-16,-8 8-2 16,14 17-1-16,4 9-1 15,12 18-1-15,-1 12 3 16,3 20-3-16,-5 16 0 0,4 14-1 15,-3 3 0 1,-5 4 0-16,-10-2 1 0,-9-1-2 16,-1-11-1-16,-4-14 2 15,-2-24-1-15,3-18 0 16,-1-21 1-1,8-17 0-15,5-25 0 0,0 0 0 16,15-39-1-16,-2-8 2 0,-1-17-2 16,1-16-1-1,-2-17 0-15,-3-16-1 0,-6-8-1 16,-9-8 0-1,0-5 0-15,-3-1 0 0,-2 2 0 16,-3 10 1 0,-4 17 0-16,2 17 0 0,5 17 2 15,4 14-1 1,3 16 0-16,2 17 0 0,3 25 0 15,24-13 0-15,8 19-1 16,13 4 1-16,17 2-1 16,22 2 1-16,18-2 0 15,19-3 0-15,18-2 0 16,16-5 0-16,14-3 0 15,13-3 0-15,12 0 0 16,7 1 0-16,12 0 0 0,5 5 0 16,10 0-2-1,3 3 2-15,5 1-1 16,1 2 0-16,1-3 1 0,-5-2-1 15,-8-2 1 1,-7-3-1-16,-12-1 0 0,-9-1 1 16,-17-3 0-1,-17-2 0-15,-22 1 0 0,-23 2 0 16,-20 2-1-1,-23 3 2-15,-20 0-1 0,-21 2 0 16,-15 4 0-16,-19-5 0 0,11 16 0 16,-11-16 0-1,-5 18 0-15,5-18 0 0,-5 21 0 16,5-21 0-1,6 20 0-15,0-3 1 0,1 9-1 16,1 9 1 0,1 12-1-16,-1 10 0 0,-2 14 2 15,-2 20 1 1,0 17-2-16,-1 8 0 0,1 7 0 15,4 3 0-15,5 0 1 16,2-2-2-16,6-5 0 16,2-12 0-16,4-16 0 15,1-13 0-15,-2-15 0 16,-9-11 0-16,-7-11-1 15,-13-11 1-15,-18-11-1 16,-20-11 0-16,-28-6 1 16,-28-6-1-16,-33-1 1 15,-32-3 0-15,-33-2 0 16,-35 2 0-16,-26-1 0 0,-26 3 0 15,-18 2 0 1,-10 2 0-16,-1-2 0 0,6 0 0 16,10-4 0-1,17-2-1-15,18-4 1 0,23-4 0 16,28-6 0-1,32 1 0-15,29-2 1 0,27 3-1 16,28 3 0-16,32 2-2 16,36 9-7-16,25 8-23 15,39-13-5-15,29 4-4 0,32-4-5 16</inkml:trace>
  <inkml:trace contextRef="#ctx0" brushRef="#br2" timeOffset="-96767.97">28247 5416 50 0,'14'4'41'15,"-14"-4"-7"-15,15-6 0 0,-6-5-32 16,10 1-1 0,6-5 2-16,9 0 0 0,7-7 2 15,9 0-1 1,2-5 0-16,4 4 0 0,-6-1 0 15,-7 3-1-15,-8 3-1 16,-9 3-1-16,-11 7-1 16,-15 8-1-16,14 12 1 15,-12 10-1-15,-1 14 3 16,-4 14-1-1,-1 17 1-15,-3 13 0 0,-3 11 0 16,-1 6 0-16,0-1 0 16,-1-5 0-16,1-5-3 15,2-11 2-15,3-15-2 16,4-15 2-16,4-11-3 0,3-13 1 15,1-3-1 1,-6-18-2-16,6 13-2 0,-6-13-2 31,-19 0 0-31,-9-5-1 0,-3 4 1 0,-20-11 0 16,3 5 3-1,-13-7 2-15,-4 0 3 0,9-1 2 16,-2-2 3-16,15 6 1 16,4-3 1-16,20 10 0 15,5-2 1-15,14 6-3 0,28 10 0 16,15 2 0-1,18-2-2-15,26 5 1 16,18-2-1-16,18 3 0 16,6-4-2-16,1-1 1 0,-6 1-2 15,-13-6-2 1,-8 11-15-16,-38-12-22 15,-19-5-1-15,-25-11-6 0,-27-14-2 16</inkml:trace>
  <inkml:trace contextRef="#ctx0" brushRef="#br2" timeOffset="-89975.96">19410 11583 71 0,'12'-16'38'0,"-7"-1"-1"15,-5 17-3-15,-4-17-29 0,4 17-1 16,-22 13 1-1,9 8-4-15,-5 8 2 16,5 15-2-16,-3 16 1 16,7 19 0-16,-2 14-1 0,5 18 0 15,3 11 1 1,0 14 0-16,2 10-1 15,-1 4 1-15,2 1-1 0,-3-3 0 16,3-7 0-16,3-4 0 16,3-11-1-16,4-13 0 15,4-19 0 1,0-15 0-16,3-19-1 0,-3-14 2 15,0-15-1 1,-5-17 0-16,-9-14 0 0,6-26 0 16,-8-13 0-1,-2-15 0-15,0-17 0 0,1-17 0 16,2-20 0-16,-1-19 0 0,1-14 0 15,-2-12-1 1,1-7 1-16,-4-10 0 0,-1-2-1 16,-2-1 0-1,-4 12 0-15,1 15 0 0,-2 14 0 16,-2 13 1-1,0 14-1-15,2 19 1 0,4 17-1 16,0 15 1-16,4 12 1 0,5 11-2 16,8 13 1-1,14 10 0-15,11 12 0 16,14 9 0-16,15 8-1 15,16 4 1-15,20 3 0 0,20 0 0 16,18-3 0 0,16-1 0-16,19-6 0 15,16-3 0-15,20-4 0 16,16-3 0-16,16-2-1 15,16-3 1 204,13-2-1-219,16-4 1 0,7-2 0 0,7-2-1 0,1-2 0 0,2-2 1 15,7-1-1-15,-3 1 1 0,2 1-1 0,-1-1 1 0,-1 4-1 0,1 4 1 0,-4 2 0 0,-3 3 0 0,-10 4 1 0,-8 2-1 0,-13 4 1 0,-11 0-1 0,-6 1 1 0,-15 0-1 0,-8 0 1 0,-5-2 0 0,-11-4-1 0,-11-1 1 16,-11-4 0-16,-15-2-1 0,-14-3 1 0,-11-5 0 0,-17 0-1 0,-20 0 1 0,-17-4 0 0,-13 0 0 0,-14 0-1 0,-11 1 0 0,-14 1 1 16,-10 1-1-16,-9 1 0 15,-7 4 0-15,-2 4-1 16,-4 6 1-1,-3 6 0-15,-1 6-1 0,-2 7 1 16,0 4-1-16,-3 9 1 16,0 7 0-16,-2 7 0 15,-2 8 0 1,-2 10 0-16,-1 11 1 0,-6 8-2 15,-1 7 2-15,-3 6-1 0,-1 7 1 16,1 7-1 0,1 7 1-16,1-1-2 0,1-3 2 15,1 1-1 1,4-1 0-16,1-2-1 0,-1-2 0 15,0-4 0 1,-2-6 0-16,-9-7 0 0,-2-3 0 16,-7-10 0-1,-8-6 1-15,-6-8 0 0,-6-6 0 16,-6-12 0-16,-7-9-2 15,-2-8 2-15,-5-7-2 16,-8-8 2-16,-9-5-1 0,-13-6 1 16,-13-8-1-1,-13-4 0-15,-12-4 2 16,-17-2-1-16,-15 0 1 15,-12-2 0-15,-11 0 0 0,-13 2-1 16,-12-2 1-16,-17 2 0 16,-13 0 0-1,-10 0-1-15,-16 2 1 0,-11-1-1 16,-12-2 1-16,-7 1-1 15,-6 4 1-15,-2-1-1 16,-3 0 1 0,4 2 0-16,4-1-1 0,8 0 1 15,7 1 0-15,10 0-1 16,4-1 1-16,8 2 0 15,10-2-1-15,9-1 0 0,10 2 0 16,9-2 0 0,17 1 1-16,12 0-1 0,22 0 0 15,23-1 0 1,21 1 1-16,23 1-1 0,22 1 1 15,21 0-1 1,18 2 0-16,17 0 0 0,12 0 0 16,10-1 0-1,11 1 0-15,0 0 0 0,19-6 0 16,4 2 0-16,6 0 0 0,12 1 0 15,12 0-1 1,15 3 1-16,14-1-1 16,18 2 0-16,17 1 1 15,21 0-1-15,22-1 0 0,25-1-1 16,21 0 1-1,26 1 0-15,23-2 0 16,27 2 0-16,19-1 0 0,23 4 0 16,14 0-1-16,14 3 2 15,10 1-1-15,5 4 1 16,2 0-1-1,-3 2 1-15,-6 3-1 0,-6 0 1 16,-8-1-1-16,-14-2 0 16,-11-3 0-16,-18-2 1 15,-17-3-1 1,-19-5 0-16,-13-5 1 0,-26-2-1 15,-21-3 2-15,-19-3-2 0,-19-2 2 16,-23-1-1 0,-16-2 1-16,-22-2-1 0,-18-1 0 15,-17-4 1 1,-13-3-1-16,-18-7 1 0,-15-5 0 15,-15-10 0 1,-13-8-1-16,-12-6 1 0,-11-5 0 16,-7-9 0-1,-5-4 1-15,0-3-1 0,3-2 1 16,7-6-1-16,5-5 0 15,6-5 1-15,10-2-2 16,9-1 1-16,6 0-2 16,7-4 1-16,3 3 0 15,4 1 0-15,3 6-1 16,0 2 1-16,0 2 0 15,2 3 0-15,-3 1 0 16,-2 5 0-16,-2 6 0 0,-5 4 0 16,-6 7 0-1,-1 7 0-15,-9 8 0 0,-9 10 1 16,-11 10-1-16,-10 11 0 15,-13 12 0-15,-10 11 0 16,-16 8-1 0,-18 8 1-16,-19 5-1 0,-18 1 0 15,-23 1 1-15,-21-3-2 16,-21-4 1-16,-18-2 0 15,-17-6 1-15,-16-4-1 0,-15-2 0 16,-11-4 1 0,-12-3 0-16,-7-2-1 0,-11-3 1 15,-11-1 0 1,-12-1 0-16,-8-1 0 0,-3-1 0 15,0-2 1 1,0-1-1-16,0-2 0 0,8-1 1 16,7 0-1-1,10-3 0-15,10 0 1 0,8 0-1 16,6-1 0-16,8 2 1 15,10 0-1-15,10 1 0 16,15 0 1-16,15 3-1 16,18 1 1-16,20 1-1 15,23 2 1-15,23 1-1 16,21 3 0-16,21 0 1 15,17 4-1-15,14 0 0 16,14 4 0-16,13 0 0 0,8 2 0 16,7 2 0-1,9 1-1-15,2 2 1 0,12-5 0 16,-7 21 0-1,8-5-1-15,3 10 1 0,2 10 0 16,3 8 0 0,-1 10 0-16,4 6 0 0,2 8 0 15,-1 9 0 1,2 7 0-16,-2 6 0 0,0 13 0 15,0 8 1-15,-4 9 1 16,-1 10-2-16,-4 12 1 16,-8 9 1-16,-4 8-2 0,-2-1 1 15,-7-3 0 1,-2-5-1-16,-6-2 0 15,-1-5 0-15,1-12 0 16,5-15 0-16,4-13 0 0,9-8-1 16,4-15 1-1,9-12-1-15,7-13 1 16,6-14-1-16,2-8 0 0,1-8 0 15,2-5 1-15,-5-7-2 16,6 5-10-16,-8-16-25 16,12-9-4-1,0-13-4-15</inkml:trace>
  <inkml:trace contextRef="#ctx0" brushRef="#br2" timeOffset="-87694.96">30425 13032 67 0,'0'0'41'0,"0"0"-4"16,0 0-1 0,-14-13-22-16,14 13-5 0,0 0-2 15,11-12-2-15,-11 12-1 0,26-18-2 16,2 5 0-1,10-3-1-15,7-5 0 0,7-2 0 16,5-6-1 0,5 0 1-16,-1 0 0 0,-11 0 1 15,-6 1-1 1,-10 3 0-16,-12 8 0 0,-7 5-1 15,-2 13 1 1,-14 10-1-16,-4 13-1 0,2 11 0 16,-4 12 1-16,1 14-1 15,-8 8 0 1,0 12 0-16,-4 4-1 0,4 6 1 0,-2 1-1 15,-1 1 1 1,0-6-1-16,0-8 0 16,4-7 0-16,2-14 1 15,0-10-2-15,-4-15-1 16,2-10-1-16,-10-14-3 15,5 0-4-15,-19-16-5 16,14 12-6-16,-23-12-13 0,5 6-1 16,-13-4-1-16,2 6 9 15</inkml:trace>
  <inkml:trace contextRef="#ctx0" brushRef="#br2" timeOffset="-87484.96">30236 13808 13 0,'-40'5'36'0,"1"-7"0"16,16 8 0-16,2-11-6 16,21 5-8-16,0 0-8 15,42 11-3-15,-3-11-2 0,24 4-3 16,11-1-1-1,16 2 0-15,5-1-2 0,9 2-1 16,-5-1 0 0,-7-3-3-16,-12 4-4 15,-31-11-23-15,-6 6-10 16,-30-10-5-16,-13 9-1 0,-19-28-8 15</inkml:trace>
  <inkml:trace contextRef="#ctx0" brushRef="#br2" timeOffset="-87123.96">31239 13451 44 0,'0'0'43'0,"-2"13"-4"15,22-6-1-15,-2-18-10 0,21 16-20 16,-1-11-2-1,18 6-1-15,0-2-1 0,4-1-1 16,-1 1-4 0,-11-2-5-16,4 8-30 0,-23-6-1 15,-7 3-4 1,-22-1-4-16</inkml:trace>
  <inkml:trace contextRef="#ctx0" brushRef="#br2" timeOffset="-86293.96">32343 13074 67 0,'0'0'38'15,"19"-1"2"-15,-19 1-4 16,13 1-22-16,-13-1-4 16,0 0-3-16,0 0-1 0,-5-12-2 15,5 12 0 1,5-17-1-16,0 5-2 15,14-2 0-15,-19 14 2 16,85-29-1-16,-11 17 0 16,16 1-1-16,11 6 1 15,-2 5-1-15,5 7 0 16,-5 7 0-16,-10 7-2 0,-20 8 1 15,-69-29-1-15,71 75 0 16,-71-75 1-16,-8 91-1 16,-25-40 2-1,-32 4-1-15,-25 3 0 0,-24 1-1 16,-16-1-1-1,2 1 2-15,0-2-2 0,2-5 1 16,8-1-1-16,25-4 0 0,12-6 0 16,31-7 2-1,8-4 0-15,9-2 0 0,13-4 0 16,6-4-1-1,9-3 2-15,10-3-2 0,10-7 2 16,11-3-1 0,14-3 1-16,13-1 0 0,23-2 1 15,5-1 1 1,27 6-1-16,9-1-1 0,14 8 0 15,-9 5 0-15,4 6 0 0,-13 6-2 16,-22 11-4 0,-6-3-22-16,-37 8-16 15,-48-43-1-15,-33 54-5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4T16:41:07.758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7391 3189 69 0,'12'-10'34'0,"-6"-6"-1"16,6 11-4-16,-12-9-12 0,10 12-7 16,-10 2-3-16,0 0-3 15,-10 0 0-15,-3 10-2 16,-7 5-1-16,-2 5 1 15,-8 7-2-15,-6 12 1 16,-8 8-1-16,-7 13 0 16,-7 10-1-16,-7 10 1 15,-8 11 0-15,-11 8 0 16,-7 10 0-16,-9 6-1 15,-9 7 1-15,-12 2-1 16,-4 5 2-16,-8 4-3 16,-7 7 1-16,-1 4 0 15,-5 4 0 1,3-2 2-16,4 4 1 0,8 4-2 0,2-2 1 15,10-7 1-15,10-4-1 16,7-9 1-16,5-12 0 16,7-8-1-16,6-12-1 15,9-18 0-15,10-13 0 16,12-14-2-16,11-14-2 15,8-22-13-15,27-7-19 16,14-27-1-16,30-17-4 16,17-24-2-16</inkml:trace>
  <inkml:trace contextRef="#ctx0" brushRef="#br0" timeOffset="912.05">8132 3107 78 0,'13'17'35'0,"11"12"-3"15,0 2-1-15,16 16-25 16,2 4-1-16,18 18 2 0,8 3-4 16,17 9 1-16,12 5-1 15,14 9 0 1,8 4-1-16,11 7 0 0,12 4-1 15,8 6 0-15,8 4 0 16,5 6-1-16,7 3 1 16,2 10-1-16,7 1 0 15,1 0 0-15,-1-1 0 16,-2 2 0-16,-6-2-1 15,-3-1 1-15,-8-2-1 16,-5-10 0-16,-9-9 1 16,-10-6-1-16,-6-8 0 15,-13-8 1-15,-10-10-1 0,-15-7 1 16,-12-8-1-1,-14-6 0-15,-12-6 0 0,-17-10 0 16,-12-3-1-16,-13-11 0 16,-11-4 0-16,-9-9 1 15,-11-5 0-15,-14-8 0 16,-13-2 1-16,-12-2-1 15,-16-4 1-15,-16 1 1 16,-14 1-1-16,-15 2 1 16,-18 3-1-16,-14 4 1 15,-15 4-1-15,-11 4 1 16,-16 4 0-16,-14 7 0 0,-15 0 0 15,-12 2 1-15,-13-1 1 16,-10-1-2-16,-15-3 2 16,-7-2-1-1,-5-7 1-15,-2-6-2 0,0-4 3 16,1 1-3-16,1-2 1 15,5 0 0-15,2 3-1 16,6 1 0-16,3 1 0 16,5 3 0-16,3-2-1 15,7 2 1-15,11-3-1 16,9-2 0-16,17-1 0 15,17 0 0-15,18-6 0 16,23 1-1-16,23-2 0 0,20-4-1 16,28 1-2-1,18-7-3-15,30 12-13 16,5-14-17-16,34 10-1 15,-11-12-2-15,11 12-2 0</inkml:trace>
  <inkml:trace contextRef="#ctx0" brushRef="#br0" timeOffset="1531.08">3919 7722 64 0,'-21'81'35'0,"3"3"-2"16,5 0-4-16,10 7-18 16,-7-11-6-16,10 4 0 0,-2-4-1 15,4-1-1-15,0-10 2 16,4-3-2-16,-4-10 1 15,6-2-3 1,0-6 2-16,6-5-1 0,7-10-1 16,14-5 1-16,10-6-1 15,17-5 0-15,15-7 1 16,18-3-1-16,19-7 0 15,19-2-1-15,21-3 1 16,15-5 0-16,19-5-1 16,15-2 1-16,17-1-1 15,16-3 0-15,18 0 0 16,10-2 0-16,12 0 0 0,9 3 0 15,11 0 0-15,6 3-1 16,9 2 1-16,7 1 0 16,3 3 0-1,3 3 0-15,2 3 0 0,2 4 1 16,2 3 0-16,-3 7-1 15,-6 3 1-15,-10 3 0 16,-11 4-1-16,-10 4 1 16,-16 1 0-16,-15 4-1 15,-22-4 1-15,-11 3-1 16,-27-5 1-16,-20 1-1 15,-21-5 0-15,-27-2 0 16,-23-5-1-16,-25-7-1 0,-23-2-2 16,-33-15-3-1,-11 1-20-15,-26-20-11 16,-15-7-2-16,-16-18-4 15,-2-7-2-15</inkml:trace>
  <inkml:trace contextRef="#ctx0" brushRef="#br0" timeOffset="1823.1">12373 7036 66 0,'-9'21'38'16,"7"14"-3"-16,7 12 0 16,9 20-30-16,-1 11 0 0,6 20 0 15,-4 12 0-15,6 19-1 16,-6 7 0-16,-1 9 0 15,-9-2 0-15,-2 0-2 16,-7-5 0-16,2-7-3 16,-1 0-13-16,-7-32-23 15,1-21-1-15,-8-31-5 16,-7-31-4-16</inkml:trace>
  <inkml:trace contextRef="#ctx0" brushRef="#br0" timeOffset="3469.19">6319 9153 97 0,'-16'1'40'0,"-15"-4"-2"0,-8 5-1 16,-23-6-28-16,2 8-2 15,-19 0-1-15,0 6-3 16,-5 3-1-16,2 6-1 15,4 2 0-15,10 5 0 16,8 2-1-16,13-1 0 16,13 4 0-16,10 0 0 15,16-2 0-15,14-1 1 0,15-1-1 16,19-3 0-16,13-4 0 15,15-5 1-15,3-6-1 16,3-3 1-16,-2-5-1 16,-9-1 0-16,-11-2 0 15,-12-3 0-15,-19 1 0 16,-21 4 0-16,0 0-1 15,-15-11 1-15,-8 10 0 16,-6 1 0-16,-6 7 0 16,-5 3 0-16,-5 11 0 15,1 13 0-15,-3 8 0 16,3 9 0-16,3 9-1 15,4 5 1-15,6 3 0 0,9 1 0 16,7-5 0-16,14-10 0 16,14-6 0-1,18-9 0-15,16-9 1 0,14-9-1 16,15-11 0-16,6-3 0 16,8-10 0-16,-5-4 1 15,-4-7-2-15,-9-5 0 16,-15-9 0-16,-10-7 0 15,-13-4 0-15,-7-6 1 16,-10 0-1-16,-4 5 1 16,-6 5 0-16,-2 11 1 15,-5 24 0-15,0 0 0 0,10 24 0 16,-8 16 0-1,-1 11 0-15,1 5 0 16,-1 3 1-16,0-2-2 16,0-8 1-16,-1-9 0 15,-2-19 1-15,2-21-1 0,0 0-1 16,14-25 0-16,-4-16 0 15,3-12 0-15,3-12 0 16,0-4-2-16,5-1 1 16,1 6 0-16,2 10 0 15,1 15 0-15,4 21 0 16,3 16 1-16,2 19-1 15,3 11 1-15,-2 12 0 16,-2 8 0-16,-5 0 0 16,-3-4 0-16,-7-7 1 15,-4-8 0-15,-6-8 0 16,-3-10-1-16,-5-11 1 0,10-16-1 15,3-3 0-15,0-4 0 16,6-2-2-16,4-3 1 16,3 0 0-1,5 3 0-15,0 7 0 0,0 8 0 16,-2 7 0-1,2 7 0-15,-2 8 0 0,-6 10 1 16,-1 7 0-16,-9 4 0 16,-1 4 1-16,-5 0 0 15,0 0-2-15,-8-9-5 16,11 5-18-16,-10-33-14 15,14 9-3-15,-5-26-3 16,11-8-2-16</inkml:trace>
  <inkml:trace contextRef="#ctx0" brushRef="#br0" timeOffset="3893.22">7500 9871 94 0,'0'31'41'0,"-5"4"-2"16,8 13 0-16,-10 2-31 15,13 14-1-15,-1 2-2 16,3 9-2-16,0-4-1 16,7-6 0-16,-1-11-2 15,6-9 0-15,-1-15-1 0,0-18 1 16,-4-19-2-1,-2-17 1-15,-7-15-1 16,-5-13 0-16,-3-10 0 16,-9-11 0-16,-3-1 0 0,1 4 0 15,0 5 1-15,5 7 1 16,12 12-1-16,8 11 1 15,14 12 0-15,17 13 0 16,12 10 0-16,7 8-1 16,6 10 1-16,1 8 0 15,-9 5 2-15,-8 4-1 16,-22 3 1-16,-23 1 0 15,-25-3 1-15,-24-2-2 16,-24-5 0-16,-17-11-6 16,5 1-29-16,-15-18-4 15,16-8-3-15,6-14-3 16</inkml:trace>
  <inkml:trace contextRef="#ctx0" brushRef="#br0" timeOffset="4173.23">8355 9481 99 0,'27'45'41'0,"-12"6"-1"0,4 15-1 16,-19 0-32-16,13 14-2 16,-12 0-1-16,2-3-2 15,-3-5-2-15,-2-13-2 16,8-8-4-16,-12-24-17 15,14-6-17-15,-8-21 2 16,18-19-5-16,-11-15-4 16</inkml:trace>
  <inkml:trace contextRef="#ctx0" brushRef="#br0" timeOffset="4443.25">8643 9532 85 0,'13'24'39'0,"3"13"-1"0,-13 3-1 16,11 11-30-16,-16 3-2 15,0 13 0-15,-3-1-2 16,1-1-2-16,-4-5-1 15,3-9-1-15,2-10 0 16,-1-14-4-16,11-5-5 16,-7-22-27-16,11-22 1 15,-8-11-5-15,6-10-1 16</inkml:trace>
  <inkml:trace contextRef="#ctx0" brushRef="#br0" timeOffset="4747.27">8586 9394 84 0,'1'-21'39'0,"10"9"-3"15,2-2 0-15,9 10-29 16,0-3-2-16,8 9-2 16,7 0-1-16,10 9 0 15,6 5-1-15,8 11 1 16,4 7-1-16,4 12 0 15,-5 5 0-15,-2 7 1 16,-8 2-1-16,-10 1 2 16,-16-3-2-16,-13-3 2 15,-21-7-1-15,-15-8 0 16,-21-8-1-16,-13-2-2 15,-7-1-4-15,-18-11-32 0,7-2-2 16,0-15-3-16,15-1-4 16</inkml:trace>
  <inkml:trace contextRef="#ctx0" brushRef="#br0" timeOffset="13970.79">7526 3099 74 0,'0'0'36'16,"16"2"-1"-16,-16-2-3 15,11-7-21-15,3 12 0 0,-14-5-5 16,0 0-1-16,0 0-2 15,0 0 0-15,-21 4-1 16,9 5-1-16,-6 3 1 16,-6 5-1-16,-1 9 0 15,-3 3-1-15,-3 10 0 16,-2 2 1-16,-3 7-1 15,-4 3 0-15,-7 5 0 16,-3 2 0-16,-2 6 0 16,-6 3-1-16,-1 2 1 15,-6 7-1-15,-2 8 2 16,0 3-2-16,-4 5 0 15,0 4 1-15,-5-1-1 0,-3 0 0 16,-2-2 0-16,-2-2 0 16,-4-2 0-16,-1-4 1 15,0-1-1-15,-2-1 0 16,0 1 1-16,-1 3-1 15,2 1 0 1,2 2 1-16,5 2 0 0,1 3 0 16,4-1 1-16,3 0-1 15,6-2 1-15,4-5 0 16,1 3 0-16,-2-5-1 15,-1-2 0-15,3-1 0 16,-2 0 0-16,1 0 0 16,2 1 1-16,1 1-1 0,-2-3 1 15,4 0 0-15,1 0-1 16,2-1 1-16,1-1 0 15,0-2 0 1,3 2 0-16,1-7 0 0,8 3-1 16,2-4 1-16,4-3 0 15,6-2-1-15,4-6 0 16,6 2 1-16,0-5-2 15,1-1 0-15,2-4 0 16,-4-2 0-16,-2 0 0 16,-1-4 0-16,-3-2-1 15,-1-6 1-15,0-4 0 16,1-2 1-16,3-4 0 0,4-4 0 15,5-2 0 1,7-4 0-16,3-1 0 16,8-3 0-16,6-3 0 15,-8-11 0-15,24 17 0 0,-4-12-1 16,4-4 0-16,1-2 1 15,6-1-1-15,2-1 1 16,7-1 0-16,2 0 0 16,6-1 1-16,3-2-1 15,1 1 1-15,5 0 0 16,1-1-1-16,3 1 0 15,2 0 0-15,4 1 0 16,4 1 0-16,5 3-1 16,9 2 1-16,4 1 1 15,5 5-1-15,5-1 0 16,4-1 1-16,6 1 0 0,1-3 0 15,1 2 0-15,-6-1 0 16,-3-2-1-16,-8 1-1 16,-11-7-2-16,-3 6-29 15,-23-9-2-15,-9 2-4 16,-22-9-3-16</inkml:trace>
  <inkml:trace contextRef="#ctx0" brushRef="#br0" timeOffset="14598.83">5544 6290 97 0,'-3'11'40'0,"6"5"-3"16,-6-5-1-16,7 9-29 16,-5-2 0-16,8 8-2 0,0 2-1 15,7 7-1-15,5 4-2 16,5 6 1-16,6 3-1 15,9 8 0-15,1 8-1 16,4 8 1-16,3 6 1 16,4 7-1-16,-4 9 0 15,-4 5 0-15,-7 6 0 16,-10 3 0-16,-9 0-1 15,-14 3 0-15,-10 1 0 16,-15 2 0-16,-11-1-1 16,-12 1 1-16,-8-3 1 15,-9 4-1-15,-1-3 1 16,-1 0-1-16,-1-6 1 0,4-2-1 15,5-7 1-15,4-6-2 16,10-10-1-16,5-11-2 16,12-4-5-16,-8-21-27 15,19-7-3-15,3-23-1 16,11-15-3-16</inkml:trace>
  <inkml:trace contextRef="#ctx0" brushRef="#br0" timeOffset="19192.09">4953 11047 107 0,'14'-5'40'0,"-14"5"-3"16,0 0-4-16,0 0-24 0,0 0-1 15,-14 11-4-15,1 0 0 16,-8 2-1-16,-5 10-1 16,-8 3 0-16,-7 8-2 15,-5 3 1-15,-9 5 0 16,-7 4-1-16,-5-1 0 15,-4 0 0-15,-2-3 0 16,1-2 0-16,1-6 1 16,4-5-1-16,11-2 1 15,9-7-2-15,11-5 1 16,13-1 0-16,23-14 1 15,-2 16-2-15,23-6 2 16,16 0-1-16,11 0 0 0,8 2 2 16,12 3-2-16,5 4 0 15,-1 3 0-15,0 1 0 16,-5-2 0-16,-8 3 0 15,-10-4 0-15,-8 1 0 16,-15-8-4-16,-5 5-6 16,-21-18-27-16,0 0-4 15,0 0 0-15,-17-18-5 16</inkml:trace>
  <inkml:trace contextRef="#ctx0" brushRef="#br0" timeOffset="19558.11">5409 11147 104 0,'0'0'40'15,"0"0"-2"-15,16 4-1 16,-16 9-28-16,3 19-2 15,-5 7-3-15,2 11 0 16,-5 9 0-16,3 12-2 16,-3 4 0-16,-1-2-1 15,0-3-2-15,0-9 0 0,3-7-3 16,-3-16-7-16,11-4-27 15,-5-34-2-15,0 0-2 16,15-10-2-16</inkml:trace>
  <inkml:trace contextRef="#ctx0" brushRef="#br0" timeOffset="19942.14">5937 11308 105 0,'15'-12'41'16,"-15"12"-4"-16,0 0 1 16,0 0-30-16,1 12-1 15,-11 2-3-15,2 11-1 16,-7 5-1-16,-1 5 0 15,-2 6-1-15,1 4 0 16,3 1 0-16,11-1-1 16,9-2 1-16,14-7-1 15,15-7 1-15,14-5-1 16,9-11 0-16,7-11 0 15,1-12 0-15,-4-8 1 16,-11-10-1-16,-10-6 0 0,-21-8 2 16,-12-4-4-16,-17 0 2 15,-10 1-1-15,-10 7-3 16,-7 1-4-1,9 15-23-15,-14-1-8 16,12 12-1-16,-4 2-4 0,9 9-3 16</inkml:trace>
  <inkml:trace contextRef="#ctx0" brushRef="#br0" timeOffset="20367.16">6701 11344 103 0,'20'-2'41'16,"-20"2"-3"-16,17-7 0 15,-17 7-31-15,-17 5-1 16,-5 8-2-16,-4 7-1 16,-7 6-1-16,0 5-1 15,2 6 0-15,1 6 0 16,9 0-1-16,15 0 1 15,16-3-1-15,17-7 0 16,19-7 0-16,10-8 0 16,9-8 0-16,6-12 0 15,-3-12 0-15,-7-8 1 16,-15-9-1-16,-14-7 0 0,-22-3 0 15,-16-2 1-15,-13 0-2 16,-15 0 1-16,-9 7-3 16,-7-1-4-16,9 17-28 15,-8-6-5-15,13 8 0 16,4-1-4-16</inkml:trace>
  <inkml:trace contextRef="#ctx0" brushRef="#br0" timeOffset="20771.18">7524 11320 99 0,'0'0'39'0,"15"-3"0"16,-15 3-1-16,-11 3-29 16,-8-3-2-16,-4 9-3 15,-9-1 0-15,-1 8-2 16,-4 2 0-16,3 5 0 15,6 5-2-15,9 4 1 16,16 1-1-16,16 3 0 16,22-4 0-16,17 1 0 15,13-4 0-15,9-7-1 0,1-6 2 16,-1-10-1-1,-9-9 0-15,-15-9 0 16,-17-7 0-16,-18-9 1 16,-18-2-1-16,-15-4-1 0,-6 1-2 15,-12 3-3-15,2 11-23 16,-13-8-11-16,8 9 1 15,-1-2-5-15,10 5-3 16</inkml:trace>
  <inkml:trace contextRef="#ctx0" brushRef="#br0" timeOffset="21164.21">8125 11314 83 0,'14'-5'40'16,"1"7"-2"-16,-15-2 0 0,0 0-19 16,2 20-13-16,-9 0-3 15,-5 7-1-15,-1 6-2 16,-3 2 1-16,2 5 0 15,1 3-1-15,11-4 1 16,11-7 0-16,14-4-1 16,20-9 1-16,13-12 0 15,10-6 0 16,12-7-1-31,3-11 1 0,-5-4 0 0,-12-7 0 0,-10-2 0 0,-25-8 0 16,-21 2 0-16,-21-4 0 16,-21 2 1-16,-18 1-2 15,-16 2-4-15,-2 21-15 16,-15-8-21-1,9 10-1-15,6 2-3 0,12 6-6 16</inkml:trace>
  <inkml:trace contextRef="#ctx0" brushRef="#br0" timeOffset="30895.76">3687 1273 66 0,'0'0'38'16,"0"0"-1"-16,29 55 0 16,-29-55-18-16,0 0-4 15,0 0-3-15,0 0-1 16,-13-54-4-16,13 54-2 15,-32-71-3-15,32 71-2 16,-56-77-2-16,56 77 3 16,-77-64-5-16,77 64 2 15,-88-29 1-15,88 29 2 16,-88 23-1-16,88-23 2 15,-81 75 1-15,41-14-1 0,10 14 2 16,-1 3-4-16,1 7 2 16,12-6-4-16,13-5 4 15,14-10-6-15,18-17 4 16,20-15-3-16,15-14 3 15,19-13 0-15,10-13-1 16,0-7 0-16,-6-7 1 16,-8-4 0-16,-10-1 0 15,-14-4 0-15,-19 1 0 16,-34 30 0-16,34-46 0 15,-29 28 0-15,-5 18 0 16,0 0 1-16,-14 22-1 16,5 14 0-16,1 7 1 0,2 12-1 15,4 14 0-15,1 6 0 16,3-3 0-16,4-4 1 15,2-7-3 1,2-9-2-16,-6-11-8 0,16-8-23 16,-20-33-4-16,24 7 0 15,-10-31-5-15</inkml:trace>
  <inkml:trace contextRef="#ctx0" brushRef="#br0" timeOffset="31423.79">4473 1505 97 0,'0'0'38'15,"0"0"-5"-15,35-53 6 0,-35 53-25 16,32-65-1-16,-32 65-4 15,28-86-1-15,-15 36-4 16,-13 50-4-16,9-96 0 16,-9 96 0-16,-13-74-3 15,13 74 2-15,-51-50-2 16,51 50 1-16,-90-14 1 15,33 26 1-15,-4 17 4 16,0 14-5-16,4 18 5 16,9 11-5-16,13 10 2 15,14 3-2-15,16-3 1 16,18-9-1-16,18-12 1 0,15-19 0 15,9-21 0-15,8-19 0 16,4-19 1-16,-1-20 0 16,-4-10-1-16,-9 0 3 15,-11-2-3-15,-42 49 0 16,58-77 0-16,-58 77 0 15,22-7 0-15,-22 41 0 16,-4 22 0-16,2 6-3 16,-3 19 3-16,1 1-1 15,-1 9 1-15,3-10 0 16,2-9 1-16,2-16-1 15,3-11 0-15,3-10-3 16,-1-22-7-16,14-8-24 0,-9-22-5 16,12-10 1-16,-3-12-6 15</inkml:trace>
  <inkml:trace contextRef="#ctx0" brushRef="#br0" timeOffset="32026.83">5433 1628 92 0,'15'-20'37'16,"-15"20"-2"-16,20-66 1 0,-19 15-14 15,10-6-13 1,-14-3-2-16,2-6-6 16,-10 0 2-16,-5 4-5 0,-7 3 3 15,-5 8-2-15,28 51-1 16,-71-61-2-16,71 61 3 15,-88-11 2-15,88 11 1 16,-94 48 2-16,51 1-4 16,-2 15 2-16,8 9-3 15,5 4 5-15,10 1-4 16,14-9 1-16,13-8-4 15,18-15 3-15,12-19 0 16,14-19 0-16,6-19 1 16,8-10-1-16,-2-8 1 15,-6-5-1-15,-55 34 1 16,84-69-1-16,-84 69 3 0,44-50-3 15,-44 50 1-15,0 0-1 16,-5 31 0-16,-6 13 0 16,-5 6 0-16,4 12 0 15,-3 6-3-15,4 13 3 16,2-10 0-16,4 1 0 15,2-10 0-15,4-13 0 16,5-3 1-16,-3-6-1 16,6-9 1-16,-2-5-2 15,7-6-1-15,-4-8-5 16,17 4-21-16,-14-10-7 15,15 1-3-15,-8-11-1 16,8 1-6-16</inkml:trace>
  <inkml:trace contextRef="#ctx0" brushRef="#br0" timeOffset="34185.95">6327 1529 91 0,'0'0'35'16,"0"0"1"-16,62-62-3 16,-62 62-15-16,0 0-7 15,55-74-1-15,-55 74-4 16,31-68-1-16,-31 68-1 15,3-73-1-15,-3 73-3 16,-24-71-2-16,24 71 0 16,-61-61 1-16,61 61-1 15,-94-41 4-15,40 36-3 16,-4 7-1-16,2 16 4 15,2 11 0-15,6 13-1 0,5 6 1 16,9 9 0-16,9 1-4 16,11 2 2-16,15-2-1 15,14-6 1-15,19-13-2 16,13-8 4-16,14-14-5 15,8-11 3-15,8-8 0 16,0-16 1-16,-2-4-1 16,-6-9 1-16,-11 1-1 15,-58 30 0-15,81-56 1 16,-81 56-1-16,0 0 0 15,52-38-3-15,-49 49 3 16,-4 18 0-16,-5 13-1 16,-1 13 1-16,0 3-1 15,-1 15 2-15,-2 2-2 0,3 6 4 16,0-8-3-16,0-9 1 15,5-10 0 1,0-11 0-16,0-6 0 0,2-10-2 16,5-11-1-16,-5-16-8 15,14 6-23-15,-14-6-5 16,11-12-1-16,-11 0-5 16</inkml:trace>
  <inkml:trace contextRef="#ctx0" brushRef="#br0" timeOffset="35781.04">7652 1558 113 0,'44'-53'38'16,"-44"53"-1"-16,0 0-2 15,0 0-26-15,32-39-2 16,-26 55-3-16,3 15-1 15,1 11-3-15,0 11 1 16,0 9-3-16,1 10 2 16,1-6 0-16,-4 0 1 15,1-16-1-15,-5-11 1 16,0-11 0-16,-3-13-1 15,-1-15 1-15,5-22 0 16,-1-7 0-16,9-13-1 0,4-9 0 16,7-15 0-1,9-3 0-15,11 0 0 16,5 13 2-16,6 7-2 15,5 14 0-15,0 13-1 0,-4 14 0 16,-7 15-1-16,-4 11-3 16,-24-1-14-16,1 2-18 15,-23-9-1-15,1-10-2 16,-20 12-4-16</inkml:trace>
  <inkml:trace contextRef="#ctx0" brushRef="#br0" timeOffset="36067.06">8518 1627 81 0,'30'15'37'0,"0"3"-2"0,-26-4-2 16,1 1-19-16,-21 5-9 16,-3 4 0-16,-8-1 0 0,3 6-1 15,1 0-1-15,10-1-1 16,11-2 0-16,16-3 0 15,18-11 0 1,18-3 1-16,4-9-1 0,9-7 0 16,-1-9 1-16,-3-5-2 15,-11-7 1-15,-15-6-1 16,-20-5 0-16,-22-6-1 15,-14 0-2-15,23 45-4 16,-88-92-21-16,23 53-8 16,6 4 0-16,-8 12-5 15,17 9-3-15</inkml:trace>
  <inkml:trace contextRef="#ctx0" brushRef="#br0" timeOffset="36565.09">9025 1678 94 0,'16'-8'37'0,"-16"8"-3"16,13-5 1-16,-13 5-20 15,4 27-7-15,-4 0-3 16,2 6-2-16,2 7-2 15,4 7 1-15,2-7 0 16,10 0 1-16,3-13-2 0,6-4 0 16,4-15 1-1,5-8-1-15,2-14 0 16,-2-5 0-16,-2-2 0 15,-3-4-2-15,-6 2 2 0,-3 3-1 16,-9 5 0-16,-2 5-1 16,-13 10 0-16,10 9 1 15,-7 3 0-15,-1 7-1 16,5 2 0-16,5-2 1 15,9-1 0-15,8-2 0 16,11-12 0-16,4-10 0 16,7-8 1-16,4-11 0 15,2-7 0-15,-6-8-1 16,-7-10 1-16,-11-7 1 15,-10-4-1-15,-12-3-1 16,-11 6 1-16,-17 2-6 16,17 56 0-16,-62-79-17 0,62 79-12 15,-70-29-4-15,70 29-2 16,-64 20-4-1</inkml:trace>
  <inkml:trace contextRef="#ctx0" brushRef="#br0" timeOffset="36904.11">10516 1273 122 0,'0'0'40'0,"-2"-79"-1"0,2 79-5 16,-54-54-28-16,54 54-1 15,-100-14-4-15,46 30-2 16,-3 13 1 0,8 14-1-16,10 13-2 0,19 9 3 15,28-2-1-15,19 6 1 16,26-5-1-16,14-1 4 15,10-8-4-15,4-3 2 16,-1-11 0-16,-13 1 1 16,-21-2-1-16,-21-5 0 15,-32-3-1-15,-25-8-2 16,-20 3-15-1,-33-18-19-15,-4-11-3 0,-20-14-5 0,-2-12-2 16</inkml:trace>
  <inkml:trace contextRef="#ctx0" brushRef="#br0" timeOffset="41832.33">1803 12214 94 0,'0'0'41'0,"-17"-13"-2"16,17 13-1-16,0 0-32 15,0 0 0-15,-16 17-1 0,14 6-1 16,3 8 1-1,8 11-3-15,6 5 1 16,12 10 0-16,5 3 0 16,13 2-2-16,9-10 1 0,16-6-2 15,6-11 0-15,7-12 1 16,5-18 1-1,7-13-2-15,2-13 0 0,4-13 0 16,5-8 0-16,-3-8 0 16,-4-5 0-16,-5 0 0 15,-6 5 0 1,-4 10 0-16,-2 12-3 0,3 15 4 15,-6 21-1-15,4 16 0 16,6 15 2-16,8 12-2 16,11 7 0-16,11-1 0 0,7-7 0 15,8-6 0 1,6-15 0-16,4-17 0 0,4-16 0 15,4-16 0 1,-2-13 0-16,-2-9 0 0,-4-10 0 16,-4-2 0-1,-1 3 0-15,-4 5 0 0,-1 12 0 16,2 17 0-1,1 18 0-15,6 20 0 0,3 15 0 16,5 12 0-16,8 9 0 16,6 2 0-16,8-4 0 15,2-12 0-15,8-15 0 16,3-16 0-16,8-18 0 15,4-14 0-15,4-16 0 16,3-7 0-16,0-10-2 16,-2 0 1-16,0 5 0 15,0 5 0-15,0 14 0 0,1 15 0 16,0 15 0-1,-1 11 1-15,5 9-1 0,3 4 0 16,4 0 1 0,4-5 0-16,4-8 0 0,7-12-1 15,8-14-1 1,8-10 2-16,9-11-1 0,6-10 0 15,8-8 0 1,6-4 1-16,7-1-1 0,4 10 1 16,5 14 0-16,3 15 0 15,0 15 1-15,-3 18 0 16,-3 12 0-16,-13 13 0 0,-11 6 0 15,-16-5 0 1,-15-8 0-16,-14-13-1 16,-13-9-5-16,-25-27-20 15,1-11-16-15,-15-25-4 0,-21-23-3 16,-26-16-3-1</inkml:trace>
  <inkml:trace contextRef="#ctx0" brushRef="#br0" timeOffset="44322.33">2761 13302 86 0,'-2'-13'39'0,"-8"-5"1"0,8 5-3 16,-15-11-22-16,17 24-5 15,-13-24-2-15,13 24-1 16,0 0-3-1,0 0 0-15,-8 26-1 0,15 10-1 16,5 18-2-16,-2 14 0 16,5 11 0-16,-1 10 0 15,2 6 0-15,-2-3 0 0,-3-7 0 16,-4-11 0-1,2-16-4-15,-3-20-5 0,12-12-29 16,-18-26-3 0,15-14-1-16,-10-15-3 0</inkml:trace>
  <inkml:trace contextRef="#ctx0" brushRef="#br0" timeOffset="44742.33">3053 13846 100 0,'0'0'40'0,"17"13"1"0,-17-13-3 0,35-14-31 16,-20-6 1-1,11-1-3-15,-2-12 0 16,4-4-3-16,-2-8 0 15,-6-3 0-15,-7-3-1 0,-8 0-1 16,-11 6 1-16,-9 5-2 16,-9 11 1-1,-7 9-1-15,-11 12 2 0,1 15-1 16,-1 16 1-1,7 16-1-15,7 11 1 0,15 8-1 16,9 5 0 0,15 0 0-16,18-2 0 0,16-10-1 15,11-11 1-15,18-16 0 0,6-14-1 16,0-12 1-1,3-8-2-15,-9-11-4 0,7 8-19 16,-24-15-14 0,-6 6-1-16,-26-4-3 0,-8 9-1 15</inkml:trace>
  <inkml:trace contextRef="#ctx0" brushRef="#br0" timeOffset="45172.33">3644 13479 101 0,'33'-12'40'0,"-3"-5"0"16,11 9-2-16,-10-5-27 15,10 9-4-15,-5-1-2 0,5 11-2 16,-1 7-1-1,1 12-1-15,-3 8 0 16,-2 6 0-16,-5 5-1 0,-4 2 2 16,-3-1-2-16,-6-4 0 15,-6-9 0-15,-2-7 1 16,-6-11 1-1,-4-14-2-15,0 0 0 0,-22-8 0 16,2-5-2 0,-9 1 2-16,-4 0-1 0,-6 2-1 15,-7 9 2-15,-3 7 0 0,2 10-1 16,3 6 1-1,6 7 1-15,7 10-1 16,7-1 1-16,12 3-1 16,12-6 1-16,14-4-2 0,16-10 0 15,11-10-1 1,16-10-1-16,2-21-5 0,22 1-27 15,-13-16-5 1,6 0 0-16,-11-11-3 16</inkml:trace>
  <inkml:trace contextRef="#ctx0" brushRef="#br0" timeOffset="45572.33">5050 13221 97 0,'33'-11'41'16,"-14"-6"-1"-1,-4 5-1-15,-23-11-26 0,-6 13-4 16,-24-6-2 0,-9 9-3-16,-14 2-1 0,-3 7-1 15,-8 8-2-15,5 7 0 16,7 11 0-16,13 9 0 15,15 10 0-15,13 11 0 0,15 7 0 16,13 6 0 0,12 0 0-16,6-3 0 15,5-4 0-15,5-7 0 16,0-8-2-16,-1-15-2 0,0-3-4 15,-18-25-21 1,5 2-10-16,-23-8-2 16,5-21-2-16,-24-4-3 0</inkml:trace>
  <inkml:trace contextRef="#ctx0" brushRef="#br0" timeOffset="45742.33">4559 13594 112 0,'17'-5'41'0,"17"6"-2"15,26 11-3-15,9-6-30 16,13 5-2-1,3 1-6-15,-8-10-29 0,2 4-6 16,-18-13-2-16,-11 1-3 16</inkml:trace>
  <inkml:trace contextRef="#ctx0" brushRef="#br0" timeOffset="46082.33">6038 13217 93 0,'0'0'41'0,"-22"-10"-2"16,22 10-1-16,-18 8-25 15,16 11-4 1,-7 6-3-16,8 20-1 0,-1 6-1 15,4 16-1-15,-1 5-2 16,1 5 0-16,3 0-1 16,-2-4-2-1,4-4-2-15,-3-23-9 0,12-3-25 16,-5-24-2-1,9-7-2-15,-5-15-2 0</inkml:trace>
  <inkml:trace contextRef="#ctx0" brushRef="#br0" timeOffset="46702.33">6211 13892 110 0,'16'13'40'16,"-1"-9"-2"0,11 0 0-16,-3-15-30 0,11 2-2 15,2-12-3-15,6-4 0 16,1-11-1-16,1-4-1 15,-5-6 0-15,-6-2 0 0,-8 1-1 16,-9 1 0 0,-14 6 0-16,-10 3-1 15,-10 10 2-15,-10 8-1 16,-7 8 0-16,-7 10 0 15,1 7 0-15,1 16 0 16,3 10 0-16,8 10 1 16,10 7-2-16,11 4 1 0,13 2 1 15,12-6-1-15,14 0 0 16,13-14 0-16,10-12 0 15,7-11 0 1,6-9-1-16,0-10 0 0,-3-8 0 16,-9-6 0-16,-8-6 0 15,-12-3 0-15,-12-1 0 16,-9-3 0-1,-11 0 1-15,-8 1 1 0,-3 1 0 16,1 8-1-16,-3 5 1 0,6 8 0 16,4 11 0-1,0 12-1-15,8 10 1 0,4 9-1 16,5 9 0-1,1 3 1-15,4 2-1 0,2-2 1 16,-3-5-1 0,2-7 1-16,1-8 1 0,-2-10-2 15,-2-12 0-15,2-11 0 16,-3-11 0-16,1-12 0 15,-4-15 0-15,0-6 0 16,-3-4 0-16,-5-3 0 16,0 7 0-16,-4 4-5 15,8 23-8-15,-14 5-24 16,20 24-4-16,-7 8-1 15,11 15-3-15</inkml:trace>
  <inkml:trace contextRef="#ctx0" brushRef="#br0" timeOffset="47353.34">7511 13845 105 0,'23'-6'42'15,"-2"-11"-3"-15,7 2 0 0,-8-12-31 16,10 4-2-16,-4-7-2 0,2 1-1 16,-3-3-2-1,-2 3 0-15,-5 1-1 16,-5 3 0-16,-6 4 0 15,-5 2 0-15,-7 5 0 0,-4 2 0 16,-6 8-1 0,-8 4 1-16,-5 8 0 15,-3 6 0-15,-3 7 0 0,2 9 0 16,4 6 0-16,5 5 1 15,10 5-1-15,11-1 0 16,16-2 1 0,12-1-1-16,16-8 1 0,15-11 0 15,11-10-2-15,8-10 1 16,1-14 1-16,1-11-1 15,-7-14-1 1,-6-17 0-16,-11-9 0 0,-13-6 1 16,-14-6 0-16,-13-2-1 0,-10 2 1 15,-9 0-1 1,-9 8 1-16,-5 9 0 0,-9 11 0 15,-3 9 1 1,0 10-1-16,-2 10 0 0,-1 9 0 16,1 18 0-1,3 12 0-15,6 14 0 0,6 18-1 16,8 16 0-16,9 14 1 15,9 7 0-15,15 5 1 16,11-3 0 0,10-4-1-16,5-13 0 0,7-10-2 15,-4-28-26-15,10-10-10 0,-9-25-2 16,-3-10-3-1,-13-15-6-15</inkml:trace>
  <inkml:trace contextRef="#ctx0" brushRef="#br0" timeOffset="48273.34">9886 13467 103 0,'11'-7'43'0,"4"2"-3"0,-15-14-1 16,-2-1-31 0,-12-6-2-16,-4-3-2 0,-14-2-2 15,-4 1 0-15,-10 3-1 0,-3 4 0 16,0 9 0-1,-2 10-1-15,5 10 1 0,5 15-1 16,11 15 0 0,4 12 1-16,6 12-1 15,4 8 0-15,6 5 0 16,9-2 0-16,8-3 0 0,12-7 0 15,14-12 1-15,16-15-1 16,13-11 0 0,13-16-2-16,11-10-1 0,1-12-5 15,11-1-21-15,-20-19-12 16,-4-1-3-16,-25-12-1 15,-7 4-4 1</inkml:trace>
  <inkml:trace contextRef="#ctx0" brushRef="#br0" timeOffset="48583.34">10118 13189 101 0,'33'18'42'15,"-7"0"-1"-15,9 13-2 0,-6-3-31 16,-4 12-2-1,-11-2-2-15,-3 7-1 0,-6-2-1 16,-5 4 0 0,-4-4-1-16,-4-1 0 15,-1-6 0-15,-2-4 0 0,8-3 0 0,5-7-1 16,13-3 2-1,11-5-2-15,9-1 0 16,13-4 0 0,11-3 0-16,9 0 0 0,4-2 0 0,-3-7-7 15,1 13-20 1,-17-17-15-16,-1 4-1 15,-21-8-4-15,-7 7-3 0</inkml:trace>
  <inkml:trace contextRef="#ctx0" brushRef="#br0" timeOffset="49923.34">11871 13160 88 0,'12'4'45'0,"3"12"-4"0,-15-16-1 15,14 27-32-15,-18-6-3 16,-5 9 0-16,-5 5-2 15,-4 2-1-15,-3 2-2 0,-3 0 1 16,1-1-1 0,-2-4 0-16,7 0 0 0,5-5 1 15,12-4-1 1,15-3 1-16,14-3 0 0,18-3 0 15,13-4 0 1,18 1 0-16,5-6 0 0,6-1 0 16,1-3-2-1,-9-4-3-15,-6 5-5 0,-30-16-30 16,2 5-3-16,-23-14-2 0,-8 0-3 15</inkml:trace>
  <inkml:trace contextRef="#ctx0" brushRef="#br0" timeOffset="50153.34">12417 13146 99 0,'0'0'44'15,"23"27"-3"-15,-22-3-2 16,2 20-31-1,-10 11-3-15,1 15-1 0,-4 7-1 16,-3 3-1 0,-1-1-2-16,0-5-2 0,4-6-1 31,1-17-2-31,14-2-14 0,-2-32-23 0,11-13 0 15,4-21-4-15,10-10-2 0</inkml:trace>
  <inkml:trace contextRef="#ctx0" brushRef="#br0" timeOffset="50463.34">12838 13278 93 0,'0'0'44'15,"0"0"-2"-15,-8 20-1 16,-1 0-31-16,-7 10-5 0,-4 16-1 15,-1 7-2-15,4 7 0 16,4 5-1-16,9 0 0 0,11-5-1 16,11-8 0-1,13-10 1-15,12-16-1 16,7-14 1-1,6-14 0-15,-4-10 0 0,-7-13 0 0,-7-9-1 16,-15-8 2 0,-16-4-2-16,-12-2-1 15,-16 2 0-15,-14 2-4 0,5 16-9 16,-19-7-28-16,4 14 1 15,-1 1-5-15,11 8-2 16</inkml:trace>
  <inkml:trace contextRef="#ctx0" brushRef="#br0" timeOffset="50863.34">13342 13420 94 0,'21'-12'44'0,"-16"1"-3"0,6 11-1 16,-11 0-30-1,0 0-4-15,-16 18-1 0,3 5-2 16,-3 9-1-16,-3 7-1 0,2 10 0 15,1 4 0 1,13 2-1-16,17-1 0 16,17-7-1-16,12-7 1 15,13-12 0-15,9-12 1 16,3-15-1-16,-1-10 1 15,-10-13-1-15,-16-12 1 16,-17-12 0-16,-17-4 0 16,-20-5-2-16,-13-2 0 0,-10 4-2 15,-9 2-1-15,-1 10-4 16,-14-4-15-1,16 20-18-15,-3 0-2 0,16 10-2 16,7 3-4 0</inkml:trace>
  <inkml:trace contextRef="#ctx0" brushRef="#br0" timeOffset="51243.34">14081 13318 114 0,'0'0'44'0,"-2"17"-3"16,2-17-9-1,-16 44-27-15,-1 2-2 0,3 8 0 16,-5 8-1-16,5 1-1 15,5 2 0-15,12-6-1 16,17-7-1-16,18-9 1 16,15-16 1-16,14-12 0 15,10-14 0-15,5-13 0 16,0-13 0-1,-9-16 1-15,-19-14-1 0,-20-8 1 16,-21-6-2-16,-22-5 0 16,-23 2 0-16,-17 1 0 15,-12 8-4-15,-17 3-3 0,13 26-23 16,-9-6-11-1,9 14-4-15,6 6-2 0,23 12-3 16</inkml:trace>
  <inkml:trace contextRef="#ctx0" brushRef="#br0" timeOffset="51573.34">15199 13573 89 0,'-40'-46'44'15,"10"14"-2"-15,2 13-2 0,13 29-30 16,-4 11-3-16,12 23-1 15,2 8-3 1,3 15-3-16,-1 6 1 0,-1 0-2 16,-2-2-1-16,0-10 0 15,5-10-2-15,-2-21-6 16,13-5-19-1,-10-25-13-15,20-17-1 0,-8-19-1 16,7-11-2-16</inkml:trace>
  <inkml:trace contextRef="#ctx0" brushRef="#br0" timeOffset="51773.34">15135 13432 85 0,'20'-27'40'0,"10"12"-1"0,19 16 1 16,1 2-29-16,16 21-5 15,0 1-1-15,3 10 0 16,-12 4-2-16,-8 6 0 0,-21 2-1 15,-21-2 0-15,-21-2-1 16,-23-6-1-16,-19-4-2 16,-25-21-19-16,2 2-18 0,-6-16-4 15,10-10-1 1,7-16-5-16</inkml:trace>
  <inkml:trace contextRef="#ctx0" brushRef="#br0" timeOffset="52914.34">16005 13398 83 0,'-12'-5'41'0,"5"-6"-2"0,7 11 1 16,7-20-32 0,17 11 0-16,-1-4-3 0,13 6 0 15,3-1-1-15,4 8-2 0,0 7 0 16,0 8-1-1,-1 9 0-15,-5 12 0 0,-8 6 0 16,-7 9-1 0,-11 1 0-16,-6 0 1 0,-9-4-1 15,-6-8 1 1,-8-9-1-16,-3-13 0 0,-4-11 1 15,-5-11-1-15,-3-8 0 0,-3-6 0 16,-3-4 0 0,-1 1-1-16,-3 3 1 15,1 8 0 1,2 7 0-16,8 6-1 0,5 9 1 0,8 6 0 15,12 8 0 1,10-2 0-16,16 2-1 16,16-4 1-16,18-4 0 15,13-6 0-15,16-7 0 16,14-6 0-16,6-8 1 15,5-5-2-15,-4-8 2 16,-8-4-1-16,-8-6 0 0,-13 0 0 16,-15-2 1-1,-19-2-1-15,-16-3 1 0,-14 0-1 16,-14 0 0-1,-12 4 1-15,-15 3-1 0,-10 6 0 16,-7 5 0-16,-3 7 0 16,-2 13 1-16,5 13-2 15,4 13 1-15,13 11 0 0,15 14 0 16,17 8-1-1,20 9 1-15,14 6-2 0,12 1 1 16,9-1-1 0,5-3 1-16,-4-3 0 0,-5-8 0 15,-13-3-1 1,-17-8 2-16,-15-12-1 0,-17-5 1 15,-16-10 0 1,-15-9 0-16,-9-11 1 0,-7-8-1 16,-1-9 0-16,6-4 1 15,8-5-1-15,12-5 0 16,18-5 0-16,24-1 0 15,19-4 1-15,19-3 0 16,17-2 0-16,13-6-1 16,8-2 1-16,2-7 0 15,-1-1 0-15,-10 0 0 16,-12-2-2-16,-17 3 1 265,4-105-1-265,-64 126 2 0,-13 8-1 16,-6 13 0-16,-5 11 0 0,-1 17 0 0,-2 14 1 0,6 18-1 0,6 12 0 0,10 9 0 0,7 5 0 0,14 0 0 0,10-3 1 0,15-9-3 0,11-13 1 0,15-13-3 0,4-22-5 0,14 1-14 0,-10-24-19 0,7-6 1 0,-11-14-4 0,1 0-3 0</inkml:trace>
  <inkml:trace contextRef="#ctx0" brushRef="#br0" timeOffset="53084.34">17800 13397 81 0,'21'-21'43'0,"-7"2"-3"0,10 8 0 0,-16-5-30 0,5 11-2 0,-13 5-2 0,-9-11-2 0,-11 8-1 0,-9 5-1 0,-7 3 0 15,-4 3-1 1,-2 6-1-16,1 7 0 0,6 1 0 16,11 10 0-16,14 5 0 15,11 5 0-15,15 1-1 16,11 4 2-1,7-1-2-15,2-3 2 0,-2-1-1 16,-5-7 0-16,-7-3-1 0,-8-8-3 16,-3 3-5-1,-26-19-30-15,9 3 0 0,-13-12-7 16,-1-5 0-1</inkml:trace>
  <inkml:trace contextRef="#ctx0" brushRef="#br0" timeOffset="56355.35">4027 14979 96 0,'-5'-14'42'16,"-5"-6"-1"0,10 20-3-16,-7-20-28 0,7 20-2 15,0 0-3-15,2 23-2 16,-1 4 0-16,4 16-1 15,-2 7-1-15,4 15 0 0,-1 6 0 16,1 6 0 0,-2 3-1-16,-1-3-1 15,-2-5 0-15,-1-9-2 16,3-9-1-16,-11-27-14 15,11-1-24-15,-4-26 0 0,0 0-3 16,10-36-4 0</inkml:trace>
  <inkml:trace contextRef="#ctx0" brushRef="#br0" timeOffset="56775.35">4709 15280 94 0,'0'0'41'0,"14"-9"-1"16,-14 9-2-1,0 0-28-15,-21-13-3 0,4 15-2 16,-6 1-2-1,-2 12 0-15,-3 5-1 0,0 9-1 16,1 5 0 0,3 7-1-16,8 4 1 0,7 3-2 15,12-3 1-15,16-5-1 0,14-7 0 16,16-12 1-1,10-10 0-15,9-11 0 16,1-12 1-16,-2-13 1 16,-4-7-1-16,-16-8 1 15,-19-5-1-15,-21-3 1 16,-14 2-1-16,-16 5-1 15,-11 7-1-15,-10 6-1 0,-3 14-2 16,-3 2-4-16,18 22-18 16,-6-4-15-16,15 9 0 15,3-6-5 1,16 5 0-16</inkml:trace>
  <inkml:trace contextRef="#ctx0" brushRef="#br0" timeOffset="57145.35">5429 15245 96 0,'27'-5'41'16,"-13"-8"-2"-1,0 11 0-15,-14 2-28 0,0 0-3 16,0 0-3-1,-15 5-1-15,-4 10-2 0,-4 10 0 16,-5 2-1 0,-6 3 0-16,1 6-1 0,2 2-1 15,8-1 1-15,11-1-1 16,16-9 1-16,19-9-1 15,17-7 1-15,20-9 0 16,6-8 0-16,5-9 1 16,-3-10 0-16,-6-8 0 15,-16-5 0-15,-18-1 0 16,-21-3 0-16,-17 5 0 15,-16 1-2-15,-12 6 0 0,-4 13-4 16,-12-4-8 0,14 21-25-16,-9-5-4 0,15 15 0 15,1-6-4 1</inkml:trace>
  <inkml:trace contextRef="#ctx0" brushRef="#br0" timeOffset="57545.35">6042 15211 102 0,'26'-6'41'0,"-13"-5"-3"15,3 13 0-15,-16-2-28 0,0 0-3 16,-7 25-3-1,-7-2 0-15,-9 9-2 16,-1 2-1-16,-5 4 0 16,3-1-1-16,8-2 0 0,11-2-2 15,20-6 2-15,16-8-1 16,21-10 1-1,18-8 0-15,15-7 0 0,6-6 1 16,-2-8-1-16,-5-5 2 16,-14-7-2-16,-16-5 1 15,-22-7 0 1,-18-1-2-16,-20-2 2 0,-16-1-2 15,-11 10-1-15,-12 0-3 0,0 10-3 16,-11-5-15 0,12 21-17-16,1 0 0 0,14 9-4 15,4 3-2 1</inkml:trace>
  <inkml:trace contextRef="#ctx0" brushRef="#br0" timeOffset="58065.35">7071 15143 109 0,'6'-19'41'0,"-6"19"-2"16,-13-20 0 0,13 20-31-16,-31-10-2 0,9 14-2 15,-7 4-1-15,-3 9-1 16,-5 7-1-16,1 6 0 15,1 6-1-15,3 3 0 0,10-2-1 16,14-4 2 0,16-1-2-16,20-7 1 0,25-8 0 15,19-9 0 1,16-10 0-16,8-9 0 0,5-10 0 15,-3-4 0 1,-10-9 1-16,-14-5-1 0,-21-8 2 16,-21 5-2-1,-23-4 0-15,-15 5 0 0,-22 4 0 16,-18 4 0-16,-12 8 0 0,-14 5-4 15,2 15-3 1,-10-12-10-16,19 23-23 16,-2-5-1-16,20 12-3 15,9-8-2-15</inkml:trace>
  <inkml:trace contextRef="#ctx0" brushRef="#br0" timeOffset="58406.35">8430 14791 105 0,'22'-1'42'0,"-22"1"-3"0,1 14-3 15,-25 8-29-15,-15 18-2 16,-22 12-1-16,-18 17 0 16,-23 16-1-16,-19 11-1 0,-16 13 0 15,-12 8-1 1,-9 1 0-16,-3-1 0 0,1-5-1 15,7-3 0 1,7-9-1-16,13-14-1 0,20-10-6 16,1-29-19-1,38-1-12-15,13-22-3 0,31-6-2 16,19-21-5-1</inkml:trace>
  <inkml:trace contextRef="#ctx0" brushRef="#br0" timeOffset="59196.35">7824 16113 100 0,'0'0'43'0,"-7"-34"-3"16,-8 24 0-1,-17-21-30-15,-3 20-3 0,-13 2-2 16,-2 7-1-16,-6 2-1 16,4 9-2-16,2 7 1 15,10 14-2-15,11 4 0 0,16 6 0 16,16-2 0-1,18 5-2-15,15 3 2 0,12 1-1 16,10 0 0 0,3-7 1-16,-4 1 0 0,-5-1-1 15,-12 5 1 1,-13-3 1-16,-18 0-2 0,-17-3 2 15,-13-4 0 1,-18-7-1-16,-9-6 0 0,-6-8 0 16,-5-17 0-16,3-4 0 0,5-10 0 15,10-12 0 1,12-7-1-16,17-10 1 15,17-8 0-15,17 0 1 16,16 2-1-16,8-4 1 0,7-4-1 16,-1 7-1-1,5 6-2-15,-9 3-4 16,8 28-17-16,-20-16-17 15,4 14-1-15,-14-2-4 0,2 16 0 16</inkml:trace>
  <inkml:trace contextRef="#ctx0" brushRef="#br0" timeOffset="59586.35">8024 16269 104 0,'0'0'42'15,"-2"12"-2"-15,-9-11-2 0,11-1-30 16,-17 10-2-1,3 3-3-15,-1 3 0 0,0 4-3 16,1 5 0 0,2 7-1-16,11-1 1 0,9 7-1 15,14-7 0 1,18-6 1-16,14-5-1 0,19-8 2 15,9-13-1 1,10-9 1-16,1-8 1 0,-2-13-1 16,-12-6 0-16,-15-2 2 15,-20-14-2-15,-19 2 1 16,-19 5-1-16,-17 3-1 0,-18 5 0 15,-14 8-1 1,-11 5-1-16,-8-3-5 16,4 25-11-16,-6-10-22 15,13 8-1-15,3-7-3 0,16 5-2 16</inkml:trace>
  <inkml:trace contextRef="#ctx0" brushRef="#br0" timeOffset="59976.35">9052 16156 112 0,'-7'-28'42'0,"-8"23"-2"16,-15-12-4-1,-1 15-30-15,-12-1-2 0,-2 18-1 16,-5 9-2 0,-1 5 1-16,4 8-2 0,3 5-1 15,11 3 1 1,14 3-2-16,20 1 2 0,21-12-2 15,24-8 2 1,15-9-2-16,11-11 3 0,11-15 0 16,0-6-1-16,-1-12 3 15,-14-7-3-15,-16-6 3 16,-23-13-1-16,-16-4-1 15,-18 7-1-15,-14 6 1 16,-14 1 0-16,-7 7-3 0,-4 4 0 16,-4 3-4-1,10 22-4-15,-11-4-27 16,28 12-4-16,-1-6-2 15,22 2-3-15</inkml:trace>
  <inkml:trace contextRef="#ctx0" brushRef="#br0" timeOffset="60357.35">9755 16051 107 0,'0'0'41'16,"-28"-15"-2"-1,3 19 1-15,-10-4-34 0,-9 20-2 16,-6 7-2 0,-2 9 0-16,3 10-1 0,2 8-1 15,13 0 0 1,9 10 1-16,22 1-2 0,17-20 0 15,23-1 1 1,18-10-1-16,16-18 2 0,16-7-1 16,7-18 1-16,3-13-1 15,-2-15 1-15,-8-1 0 16,-15-12 0-16,-13 4-1 15,-19 2 0-15,-17-3 0 16,-20 8 0-16,-17 3-1 0,-20 9 0 16,-15 4-6-1,0 17-18-15,-18-18-15 16,7 13-1-16,-4-3-6 15,17 4-2-15</inkml:trace>
  <inkml:trace contextRef="#ctx0" brushRef="#br0" timeOffset="60817.35">10511 16000 78 0,'-17'-21'40'0,"17"21"-1"15,-15-11 0 1,15 11-27-16,0 0-3 0,-14 8-2 15,-5-3-1 1,-1 9-2-16,-11 5-1 0,1 14 0 16,-8 4-2-1,3 6 0-15,2 8-1 16,10 5-1-16,17 1 0 0,18 4 0 0,23-6 1 15,15-8-1 1,21-8 1-16,11-11 0 16,7-15 0-16,6-15 1 15,-7-12 0-15,-4-17 1 16,-21-4-2-16,-10-8 2 15,-22-11-2-15,-19 2 0 16,-20 0-1-16,-26 3-6 16,-14 16-30-16,-39-9-5 0,-15 3-2 15,-27-5-5-15</inkml:trace>
  <inkml:trace contextRef="#ctx0" brushRef="#br0" timeOffset="61637.36">12747 14811 86 0,'16'15'45'0,"-3"6"-4"16,-5-2-3-1,6 10-31-15,-11 8-2 0,1 13-1 16,-6 7-2-16,1 6 0 16,-1 1-2-16,-3 3 0 15,3-1-1-15,1-7-5 0,15 5-16 16,-4-29-20-1,15-11 0-15,-3-19-6 0,14-10-1 16</inkml:trace>
  <inkml:trace contextRef="#ctx0" brushRef="#br0" timeOffset="61877.36">13647 14968 89 0,'0'0'45'0,"0"0"-2"15,-22 24-2-15,-19 7-35 16,-3 18-2-16,-14 9-1 0,-9 14-2 16,-9 6 1-1,-4 5-2-15,-1 6-1 16,2-7-1-16,15-3-4 0,3-30-11 15,25 7-25 1,10-29-1-16,21-8-3 0,5-19-4 16</inkml:trace>
  <inkml:trace contextRef="#ctx0" brushRef="#br0" timeOffset="62378.36">14162 15476 69 0,'24'-8'46'0,"-16"-7"-3"0,-8 15 0 0,-8-28-23 15,-9 18-15 1,-17 6-1-16,-6 4-2 0,-10 4-1 15,-5 8-1-15,2 6 0 0,0 7-1 16,9 8 1 0,10 7-1-16,16 3 1 15,18 7-1-15,18 5 1 16,12-1 0-16,14 2-1 15,-1-1 2-15,4-2-2 16,-7-6 1-16,-10-3 0 16,-14-11 0-16,-16-4 0 15,-17-4 0-15,-15-7 0 0,-11-7 0 16,-7-8 0-16,-6-4 0 15,0-7 0 1,7-7 0-16,7-5 0 0,11-6 0 16,18-7 1-1,17-4-1-15,20-8 0 0,16-1 0 16,15-3 1-1,10 5-1-15,5 0 1 0,4 0-2 16,-3 10-2-16,-23-14-19 16,-4 16-21-16,-20-9 0 15,-21 0-6-15,-25-12-2 16</inkml:trace>
  <inkml:trace contextRef="#ctx0" brushRef="#br0" timeOffset="64638.36">15893 15051 80 0,'0'0'45'0,"-14"10"-4"0,10 11 1 15,-7-5-32-15,5 21-5 16,-6 4-1-16,1 7-1 15,-3 3-1 1,1 2-1-16,2-4 1 0,8-6-2 16,7-8 1-16,14-8-1 0,8-12 2 15,16-9-2 1,14-8 1-16,9-7 0 0,5-2-1 15,5 0 0 1,0 3 0-16,-3 4 1 0,-10 9 0 16,-7 12-1-1,-17 10 1-15,-15 13 0 0,-13 2 1 16,-17 8-1-1,-14 2 0-15,-16-3 0 0,-11-6-1 16,-7-7 0-16,-1-11-2 16,1-20-2-16,13 3-12 15,-6-33-27-15,23-6-1 0,2-16-2 16,17-2-5-1</inkml:trace>
  <inkml:trace contextRef="#ctx0" brushRef="#br0" timeOffset="65479.36">15966 15021 94 0,'-10'-12'45'16,"1"0"-3"-16,9 12-1 15,28-2-35 1,4 4-3-16,9 1 0 0,13 1-1 15,10-3-2-15,7 2 1 16,8-2-1-16,-1-2 1 16,-1 1-1-16,-8 1 1 0,-7-1-1 15,-8 1 1 1,-10 2-1-16,-10 3 1 0,-13 3-1 15,-6 7 1 1,-12 2 0-16,-6 9 0 0,-9 8-1 16,-4 10 2-1,-5 7-2-15,-4 9 1 0,3 1 0 16,6 7-1-1,14-1 0-15,14-2 0 0,16-7 1 16,17-8-2-16,13-13 2 16,15-13-1-16,5-12 0 15,0-21 0-15,-10-12 1 16,-10-13-1-16,-16-17 1 15,-19-9-1-15,-17-3 0 16,-16-4 0 0,-16 1 0-16,-12 5-1 0,-9 5-2 15,-3 4 1-15,1 15-3 0,-3-3-4 16,18 26-18-1,-6-13-16-15,24 13 0 0,7-3-3 16,25 11-2 0,7-8 31-16,22 15 10 0,6 5 7 15,5-10 23 1,16 17 20-16,-8-2 1 0,-2 8-2 15,-16-4-2 1,-3 13-24-16,-23-14-6 0,-2 11-2 16,-22-3-2-16,-9 6-1 15,-12 6-2-15,-4 4-1 16,-7 2 1-16,1 4-3 15,3 3 2-15,10-2-2 16,13 0 0-16,22-2 0 0,21-8 1 16,20-9-1-1,14-8 0-15,12-12 1 0,6-14-1 16,2-12 1 0,-5-15 0-16,-15-14-1 15,-15-11 0-15,-21-6 0 16,-18-8 0-16,-21 3-1 0,-18 10-2 15,-17 10 1-15,-19 22-3 16,-19 11-4-16,1 34-19 16,-23 3-15-16,3 25 0 0,-2 5-3 15,8 12-4 1</inkml:trace>
  <inkml:trace contextRef="#ctx0" brushRef="#br0" timeOffset="65749.36">17588 16236 92 0,'0'0'44'0,"0"0"0"16,-47-24-3-16,-4 25-33 15,-29-16-2-15,-17 13-2 16,-27-11 0-16,-18 14-2 0,-19 5 0 16,-9-5-2-1,-3 11 0-15,7-3-1 0,13 5-1 16,17-7-2-1,33 14-6-15,11-22-27 16,51 10-6-16,26-7-3 16,38 4-1-16</inkml:trace>
  <inkml:trace contextRef="#ctx0" brushRef="#br0" timeOffset="65919.36">17479 16487 96 0,'54'31'48'16,"-31"11"-6"-16,-57-10 2 0,-39 4-37 15,-54-10-3 1,-43 6-2-16,-35 15-14 16,-41-19-31-16,-15-7-1 0,-9-16-5 15,5-20-6-15</inkml:trace>
  <inkml:trace contextRef="#ctx0" brushRef="#br0" timeOffset="71040.37">3019 6171 7 0,'72'-99'16'0,"24"9"-16"16,10 2 3-16,11 8 4 16,12 12 3-16,14 16 6 15,13 15 1-15,8 17-4 0,16 22-2 16,8 19-6-1,9 19-2-15,8 13-2 0,7 14-1 16,0 17 0 0,0 13 0-16,-2 15 1 0,0 16 0 15,-8 15 3 1,0 20-1-16,-14 22 0 0,-10 21-2 15,-14 16 0-15,-18 20 0 16,-26 13 0-16,-28 9-1 16,-29 11-2-16,-39-5 0 15,-33 2 1-15,-42-6 2 16,-43-15 0-16,-42-17 0 15,-41-20-1-15,-39-25 2 16,-33-32 1-16,-31-28 0 16,-25-39-3-16,-21-38-1 15,-11-34-3-15,-4-34 0 16,2-29-1-16,5-33-4 0,18-28-5 15,13-31-6 1,23-26-4-16,30-19-2 0,21-23 2 16</inkml:trace>
  <inkml:trace contextRef="#ctx0" brushRef="#br0" timeOffset="72330.37">7241 2762 60 0,'22'26'32'0,"8"-8"-4"16,11 7 1-16,8-14-26 0,11 13 2 15,-5-20 0-15,12 1 0 16,-6-18 2 0,9 0-3-16,-3-14 0 0,6 5 0 15,-5 0-2-15,-2 11-1 16,-8 14-1-16,-8 15 0 15,-12 18 2 1,-13 17 1-16,-14 15-2 0,-14 14 0 16,-12 15-1-1,-1 10 1-15,-3 4 0 0,6 7 1 16,6 5-1-16,9 6-3 0,10 2 3 15,6-3 0 1,0-10 0-16,-6-14 0 0,-13-13 0 16,-17-19 0-1,-23-21-2-15,-20-26 2 0,-21-29-1 16,-19-23 0-1,-15-21 0-15,-15-14-1 0,-4-8 0 16,0-6-2 0,10 5-3-16,-1-6-11 0,18 23-14 15,9-1-4-15,24 15 1 0,21-2-5 16</inkml:trace>
  <inkml:trace contextRef="#ctx0" brushRef="#br0" timeOffset="72560.37">6969 2934 94 0,'8'42'39'0,"-13"4"-7"0,5 28 1 15,-4 18-30 1,-9 25-1-16,-6 18 0 0,-2 14-5 16,-1 9 1-1,-7-4-10-15,14 7-19 0,-1-15-2 16,12-11-4-16,7-22-3 0</inkml:trace>
  <inkml:trace contextRef="#ctx0" brushRef="#br0" timeOffset="73180.37">5067 5269 30 0,'8'-28'32'15,"2"3"0"-15,7 0-1 0,3 5-11 16,2-8-10-16,15 5-4 0,-3-9-2 15,11 4-2 1,5-6 2-16,13 4-1 16,7 1 0-16,7 2-1 15,0 1 2-15,4 10-1 16,-4 3 0-16,1 9 0 15,-10 3-1-15,-8 13-1 16,-12 7 0-16,-7 12-1 16,-8 11-1-16,-10 12 1 0,-4 18-1 15,-8 18 2-15,-9 19 1 16,-9 13-1-1,-9 4 0-15,-13 5 0 0,-7 0-1 16,-7-9-3-16,-3-10 0 16,-9-27-8-16,9-12-19 15,-7-32-2 1,7-21-4-16,-1-28-3 0</inkml:trace>
  <inkml:trace contextRef="#ctx0" brushRef="#br0" timeOffset="73500.37">4887 5225 43 0,'-17'33'33'16,"6"15"0"-16,-3 9-3 15,1 5-21-15,2 20-1 16,-11-3 0-16,7 9 1 0,-9-12-1 16,9 0 0-1,-5-16-2-15,10-5-1 16,0-18-2-1,13-4 0-15,7-6-1 0,21-5 0 0,18 0-1 16,18 0 0 0,18 3-2-16,13-2-5 15,27 4-26-15,-3-3-2 0,10-9-3 16,-8-5-3-16</inkml:trace>
  <inkml:trace contextRef="#ctx0" brushRef="#br0" timeOffset="75040.37">3766 7538 67 0,'0'0'33'16,"0"0"-2"-16,0 0-4 0,-4 40-19 16,4-1-3-16,2 13-2 15,-2 4-1-15,4 7 1 16,-3-4 1-1,7-2 0-15,-2-13 1 0,7-10 0 16,0-19 0-16,7-6-1 16,3-18 0-16,8-5 0 15,3-14-2-15,8-9 0 0,1-14-1 16,4-9-1-1,3-3 0-15,0 0 1 0,-4 4-1 16,-1 11 0 0,-5 14 0-16,-3 22 1 0,-4 29-2 15,-5 21 2 1,-6 22-1-16,-1 13-1 0,-3 6 1 15,-3 3-1-15,-2-7 1 16,-1-12 0-16,1-16 1 16,1-14-1-16,4-17 0 0,5-13 1 15,4-14-1 1,4-10 1-16,7-15-1 15,3-7 0-15,4-8-1 16,-4-4 1-16,0 1-1 0,-4 7 0 16,1 12 0-1,-4 20 0-15,1 24 1 16,-3 19-1-16,0 14 1 0,-2 13-1 15,-2 8 0-15,-1-1 1 16,-1-5 0-16,-4-12 0 16,2-16 0-1,-2-16-1-15,4-15 1 0,4-13 0 16,10-10 0-16,11-10-2 15,13-4-1-15,7-10-8 16,10 5-22 0,-3-3-1-16,6 0-4 0,-4-6-4 15</inkml:trace>
  <inkml:trace contextRef="#ctx0" brushRef="#br0" timeOffset="77631.38">12063 3979 93 0,'-13'-17'35'15,"-5"-3"-3"-15,18 20 0 16,-21-4-25-16,19 21-1 16,-5 9-3-16,5 17 0 0,-6 11-2 15,0 13 0-15,0 5 1 16,-2 4-1-1,-7-3 0-15,5-5 0 0,-2-12-1 16,3-10 2-16,-2-16-1 16,8-12 0-16,5-18 0 15,13-4-1 1,8-13 1-16,8-7-1 0,16-4 0 15,6-2-1-15,14 2 0 16,7 5 0-16,2 12 1 16,2 11 0-16,0 16 0 0,-5 12 0 15,-9 14 1 1,-12 6-2-16,-16 9 2 0,-16 6-1 15,-19 0 0 1,-19-1-1-16,-14-6 0 0,-15-10-3 16,-1 0-7-1,-13-25-23-15,11-7-3 0,-4-24-2 16,15-10-3-1</inkml:trace>
  <inkml:trace contextRef="#ctx0" brushRef="#br0" timeOffset="78151.38">12011 4038 100 0,'33'-34'37'0,"26"10"-2"15,8-5-2-15,22 10-29 0,11 5 1 16,15 6-2-16,2 1 0 15,4 6-1-15,-9 4-2 16,-14 3 0 0,-19 1-1-16,-17-2 0 0,-18 1 0 15,-13-1 0-15,-13-1 0 16,-18-4 1-16,12 2-1 15,-12-2 1 1,3 12 0-16,1 4 0 0,4 9 0 16,-1 15 0-16,2 14 1 0,-2 12-1 15,-2 13 1 1,-3 9-1-16,-9 6 1 15,1 1-2-15,-7-2 1 16,6-13 0-16,-1-12 0 0,10-14-1 16,10-19 2-1,19-19-1-15,13-18 2 0,8-13-1 16,8-15 1-1,-3-13 0-15,-2-8-1 0,-12-8 1 16,-18-5-2-16,-26-7 1 16,-22-3-2-1,-24-2 0-15,-17 5-3 0,-19-4-20 16,2 17-11-16,-6-2 0 15,13 16-6-15,2 2-2 16</inkml:trace>
  <inkml:trace contextRef="#ctx0" brushRef="#br0" timeOffset="78721.38">13937 4057 99 0,'11'-19'38'0,"-11"-7"-1"0,7 10-3 15,-10-1-27 1,3 17-3-16,7-17-1 0,6 12-1 15,6 4-2 1,12 2 0-16,11 0-1 0,4 1 1 16,5 4 0-1,2-2 0-15,-5 3 0 0,-2 3 0 16,-12 2 0-1,-16 4 1-15,-17 5 0 16,-13 5-1-16,-20 3 1 0,-13 5 0 16,-11 5-1-16,-6 0 0 15,-5 1 0-15,9-2 0 16,5-4 0-16,16-3-1 15,20-6 0-15,19-8 1 16,22-10-1-16,14-3 0 16,20-3 1-16,9 1-1 15,10 2 0-15,3 3 1 16,1 7 0-16,-7 5 0 15,-8 10-1-15,-12 9 2 0,-16 5-1 16,-18 5-1 0,-21 1 2-16,-22 1-2 0,-21-3 1 15,-16 0 0 1,-14-10 0-16,-5-6 0 0,-5-10-1 15,6-8 1 1,7-6-1-16,15-7 0 16,13-1-3-16,10-8-5 0,33 9-25 15,-21-1-3-15,21 1-4 16,0 0-2-16</inkml:trace>
  <inkml:trace contextRef="#ctx0" brushRef="#br0" timeOffset="84602.39">18330 1402 83 0,'0'0'38'16,"-85"40"0"-1,19-33 0-15,-8 6-40 0,-15 12 5 16,-5 6-2-16,6 13 3 15,10 6-3-15,18 8 3 16,21 15-4-16,27 11 0 0,25 5 2 16,28 7 0-1,20 6-1-15,16 1-3 16,4 9 3-1,-2 3-3-15,-11-2 2 0,-17-3 1 0,-26-7-1 16,-27-5-1 0,-25-4 1-16,-20-4 0 15,-18-3-1-15,-8-1 1 0,3 6 0 16,4 4-2-16,17 12 3 15,22 9-3-15,24 12 3 16,27 14 0 0,22 7 0-16,18 0-1 0,5 0 2 15,-1 1-2 1,-14-3 0-16,-21-5 0 0,-27-11 0 15,-32-11-1-15,-31-12 2 0,-29-4-1 16,-20-3 0 0,-14-2 1-16,-4 0 0 0,8 4 0 15,18 6 0 1,24 9-1-16,31 9 1 0,36 10 1 15,34 3-1 1,28 8-1-16,21 0 2 16,12 2-1-16,0-2 0 15,-11-4-1-15,-17-7 0 0,-21-8-1 16,-25-8 1-16,-19-12-1 15,-18-3-1-15,-13-4 2 16,-4 0-1-16,5 2 1 16,8 8 1-16,19 7 0 15,23 9 1-15,17 15-1 16,16 7 0-16,10 8 1 15,0 2 0-15,-5 3-1 16,-14-2-1-16,-16-7 0 16,-22-3-1-16,-20-14 1 15,-15-7-1-15,-10-8 0 0,2-3 0 16,3-2 1-1,16-2-1-15,14 8 2 0,15 1 1 16,15 9-1 0,8 4 1-16,0 3-1 0,-7-4 1 15,-16-1-2 1,-19-5 2-16,-27-8-2 0,-18-5-1 15,-20-10 1-15,-10-5-1 16,-1-9 1 0,8 1-1-16,20-4 2 0,25 4-1 15,32 2 2-15,32 1-1 16,25 4 0-16,16-1 0 15,12 3-1-15,-1 4-2 16,-22-12-14-16,-14-1-25 0,-29-24-3 16,-25-31-3-1,-27-30-3-15</inkml:trace>
  <inkml:trace contextRef="#ctx0" brushRef="#br0" timeOffset="91484.4">1462 3504 53 0,'0'0'39'0,"0"0"-2"16,0 0-3-16,-9-19-16 0,9 19-5 15,11-12-4-15,-11 12-2 16,5-20-1-16,-3 9-2 16,-4-6 1-1,3 1-2-15,-6-4 0 0,2-2-1 16,3 22 1-16,0 0 0 15,-39-69 0-15,39 69-1 16,0 0 0 0,-60-61-1-16,60 61 1 0,-57-14-1 15,57 14-1-15,-61 12-1 0,61-12 1 16,-68 43-1-1,68-43 0-15,-72 81 0 0,40-26 1 16,-1 11-1 0,-8 7 1-16,13 4-3 0,-5 5 2 15,-1 0 0 1,11 2 1-16,2-6 0 0,5-7-1 15,16-4 1-15,13-6 1 0,13-9 1 16,-26-52 0 0,95 80 0-16,-31-52-1 15,8-9-1-15,-2-5-1 16,6-10 0-16,1-4-1 0,-4-8-1 15,-11 2-5 1,-9-18-26-16,-1 7-7 16,-4-14-1-16,-6 1-1 15</inkml:trace>
  <inkml:trace contextRef="#ctx0" brushRef="#br0" timeOffset="92094.4">1837 3425 56 0,'-13'-19'37'16,"13"19"-1"0,0 0-3-16,0 0-9 0,11 12-14 15,-1 12-4 1,1 2-2-16,1 10 0 0,-1 4 0 15,1 9 0-15,-2 1-2 16,-1 7-1-16,-7-2 1 16,-3 2 0-16,-5-2 0 15,-1 1-1-15,-9 1 0 16,-2-1 0-16,-4-1 0 15,-4-3 1-15,1-2-2 16,0-4 1-16,1-7-1 16,-3-4 0-16,10-10 0 15,7-4 1-15,5-8 0 16,16-4 0-16,12-7 0 0,12-4 0 15,9-4 0 1,20-1-1-16,6-2 0 0,5-2-1 16,5-2 1-1,-7 4-1-15,-3-1 0 0,-8 4 1 16,-7 0-1-1,-11 4 2-15,-16-1-1 0,-6 2 0 16,-8 0 0 0,-14 1-2-16,13 0-2 0,-13 0-4 15,0 0-27-15,-13-13-4 0,13 13-3 16,-16-25-3-1</inkml:trace>
  <inkml:trace contextRef="#ctx0" brushRef="#br0" timeOffset="93114.4">1139 4986 56 0,'0'0'39'16,"0"0"0"-16,0 0-2 0,0 0-16 16,63-9-6-1,-63 9-5-15,0 0-4 0,0 0-1 16,0 0-2-1,0 0-1-15,-54-39 0 0,54 39-2 16,-59-6 1 0,59 6-1-16,-64 13 0 0,64-13 0 15,-75 45-1-15,75-45 1 16,-74 71-1-16,74-71 1 15,-49 84 0-15,49-84 0 0,-33 83 0 16,33-83 0 0,-14 63 1-16,14-63-1 15,0 0 1-15,40 48 0 16,-40-48 0-16,61 6 0 0,-61-6-1 15,68-4 1-15,-68 4 0 16,87-2-1 0,-87 2 0-16,78 16 1 0,-78-16 0 15,66 43-1-15,-66-43 1 16,45 64 0-16,-45-64 0 15,20 76 0 1,-20-76 0-16,-22 71-1 0,22-71 1 16,-57 54-1-16,57-54 0 15,-69 31-1-15,69-31-1 16,-78-1-3-16,78 1-6 0,-57-21-26 15,57 21-5 1,0 0 0-16,-27-73-4 0</inkml:trace>
  <inkml:trace contextRef="#ctx0" brushRef="#br0" timeOffset="93574.4">1402 5482 93 0,'0'0'40'0,"0"0"0"0,-38 24-7 0,55-27-25 15,6 7-1 1,16-9-2-16,10 3-1 15,6-9-3-15,8-3 1 0,-1-5-2 16,-1-4 2-16,0-5-2 16,-13 0 1-16,-16-1-1 15,-11 1-1 1,-20 3 1-16,-12 3-1 0,-16 5 0 15,-13 4 0 1,-15 9 0-16,-9 6 0 0,2 8 2 16,-11 6 1-1,13 9-1-15,-7 7 1 0,17 5 1 16,50-37-1-16,-61 88 0 0,61-88 1 15,-2 89-3 1,23-46-2-16,15-8 2 0,14-6-3 16,5-7 0-1,6-10-4-15,5 5-14 16,-6-19-17-16,-6 1-1 15,-7-11-1-15,-12 8-4 0</inkml:trace>
  <inkml:trace contextRef="#ctx0" brushRef="#br0" timeOffset="93964.4">1875 5639 78 0,'2'13'37'16,"-2"-13"1"-16,11 8-5 0,-11-8-18 0,27-4-4 16,-5-4-3-16,11 1-2 15,2-7-2-15,12-4-1 16,1-5-1-16,7-4-1 15,0-5-2-15,-4-3 1 0,-8 0-2 16,-9 1 2 0,-9 2-1-16,-12 0 0 0,-10 4-1 15,-10 3 2 1,-11 5-1-16,-5 5 0 0,-5 7 0 15,-5 5 0 1,-5 10 2-16,0 8 0 0,0 10-1 16,1 7 2-1,5 10 0-15,3 4 0 0,9 4 0 16,13 3 0-16,14-5-1 0,15-3-1 15,15-8 0 1,15-9 0-16,6-9-1 16,6-10-1-16,1-9-2 15,-5-18-7-15,5-3-25 0,-21-15-2 16,3-8-3-1,-20-12-2-15</inkml:trace>
  <inkml:trace contextRef="#ctx0" brushRef="#br0" timeOffset="94184.4">2658 4962 79 0,'0'0'38'0,"0"0"-3"0,-2 12-2 0,-7 10-25 0,2 18-2 15,-14 7 0 1,0 19-1-16,-3 5 0 0,5 12-1 15,4-2-1-15,5-1 0 0,2-6-1 16,7-6-1 0,8-12 0-16,3-12-3 0,5-14-2 15,-15-30-4 1,27 16-26-16,-19-34-2 0,16-6-4 15,-8-21-2 1</inkml:trace>
  <inkml:trace contextRef="#ctx0" brushRef="#br0" timeOffset="94504.4">2959 5177 81 0,'18'-3'37'0,"-18"3"-3"0,0 0-2 0,-20 11-22 15,7 6-4-15,-20 1-2 16,-3 5 1-16,-9 3-2 15,-2 2 0-15,-6-1-1 0,9 3-1 16,4-2 1 0,7 0-1-16,11-3 0 15,12 1 0-15,15-2 2 0,14 1-2 16,17 2 3-16,16-3-3 15,10 1 1-15,9 0-1 16,3-2 0 0,-3-1 0-16,-3-4-3 0,-15-4-3 15,-2 5-28-15,-30-16-5 16,-21-3-4-16,-3-27-4 15</inkml:trace>
  <inkml:trace contextRef="#ctx0" brushRef="#br0" timeOffset="101986.41">25166 3743 63 0,'23'-12'40'0,"-15"-1"-5"16,7 8-1-16,-15 5-25 15,0 0-3-15,0 0-1 16,-16 13-3-16,-9 7 0 15,-8 9 0-15,-12 8 0 16,-11 14 0-16,-15 13 0 16,-14 17-1-16,-14 11 1 0,-12 14-2 15,-11 9 2 1,-13 6-3-16,-9 13 1 0,-8 4 0 15,-1 3-1 1,-5-6 2-16,3-2 0 0,4-2-1 16,4-2 0-1,15-4 0-15,10-9 0 0,9-12-1 16,17-12-1-1,12-13-3-15,20-8-3 0,9-25-24 16,27-13-4-16,9-25-3 0,26-19-4 16</inkml:trace>
  <inkml:trace contextRef="#ctx0" brushRef="#br0" timeOffset="102756.41">25440 3353 41 0,'21'-9'38'16,"0"9"-3"-16,-7 1-2 0,9 20-20 15,-11-2-3 1,14 19-5-16,2 5-2 0,16 15 0 16,10 8-1-1,13 13 0-15,13 6-1 0,13 11-1 16,15 7 1-1,12 6-1-15,10 1 1 0,10 5-1 16,8 1 0-16,6 5 1 16,8 5-1-16,2 1 0 15,-3-1 0-15,1 1 2 0,-4-2 0 16,-3 2-1-1,-11 0 0-15,-11-5-1 16,-16-12 1-16,-14-13 0 16,-15-11 0-16,-19-13-3 0,-15-10 0 31,-18-16 1-31,-15-14-1 0,-17-13 0 15,-8-6 1-15,-15-8 0 0,-7-5 0 16,-13-5 1-16,-11-2-1 16,-12-4 1-16,-11-3 0 15,-14 0 0 1,-11-3 0-16,-16 1 0 15,-17 2 0-15,-12-1-1 0,-14 1 1 16,-12 1 0-16,-15 4-1 16,-12-1 2-16,-14 5-1 0,-11-2 0 15,-10 2 0 1,-7 0 1-16,-9 1-1 0,-6 0 1 15,-3 2 0 1,3 0-1-16,-1 2 1 0,10 3-1 16,13 2-1-1,11 3 0-15,25 8-5 0,11-4-25 16,32 3-4-1,19-3-2-15,29 0-4 0</inkml:trace>
  <inkml:trace contextRef="#ctx0" brushRef="#br0" timeOffset="103376.42">22502 5934 49 0,'15'16'38'16,"-8"1"-3"-16,3 8-2 0,-11 1-25 16,7 14 1-16,-9 2-3 0,3 11-2 15,-4 6-1 1,-3 7-1-16,-1 3 0 0,-1 4 0 15,0-3 0 1,0 0-2-16,-2-2 0 0,5-3 0 16,3-5 0-1,4-2 1-15,5-6-1 0,7-5-1 16,9-3 1-1,7-5-1-15,17-3 0 0,8-7-1 16,14-7 1-16,12-6-1 16,17-6 1-16,16-7 0 15,15-3 1-15,18-5 0 16,20-3-1-16,16-3 1 15,17 1 0-15,16 0 0 16,16 3 0-16,13 1 0 16,12 3 0-16,8 3 0 15,1 3 1-15,5 5 0 16,1 0-1-16,-2 4 1 15,-8 0 0-15,-8 3 0 0,-14 0-1 16,-14 3 1 0,-18 3-1-16,-18-1 0 0,-22 1-1 15,-23-2-1 1,-23 2 0-16,-27-8-2 0,-14 6-22 15,-30-11-7 1,-19-8-4-16,-21-10-2 0</inkml:trace>
  <inkml:trace contextRef="#ctx0" brushRef="#br0" timeOffset="103686.42">28115 5966 49 0,'-7'-13'37'16,"7"13"-3"-16,-9 13-1 15,9 14-27-15,9 25 1 16,-5 8 0 0,4 24-1-16,-6 9-1 0,4 13-1 15,-5 0 0-15,2 4-1 16,-8-9 0-16,2-6-3 15,1-10-4-15,-6-23-29 0,7-13-2 16,-6-23-4 0,-7-19-3-16</inkml:trace>
  <inkml:trace contextRef="#ctx0" brushRef="#br0" timeOffset="105557.42">23692 6379 43 0,'-2'-26'42'15,"4"5"-4"-15,-7-7-2 16,6 14-11-16,-13-10-15 15,8 8-3-15,-10-3-3 0,4 5 0 16,-9 1-3 0,-2 3 1-16,-7 2-1 0,-4 6-1 15,-5 4 0 1,-2 7 0-16,-5 7 1 0,-3 4-1 15,3 3 1 1,0 5-2-16,7 3 2 0,4-2-2 16,6 0 2-16,8-1-1 15,11-6-1-15,9-1 1 16,14-7 0-16,9 0-1 0,7-6 1 15,7 2 0 1,6-2-1-16,5 3 1 0,2 4 0 16,-4 2 0-1,-4 4 0-15,-4 4 0 0,-4 1 0 16,-10 2 0-1,-7-1 0-15,-11-4 1 0,-13-2-1 16,-8-4 1 0,-12-8-1-16,-8-2 0 0,-6-4 0 15,-4-3-2-15,1 0-1 16,-5-4-2-16,17 7-7 15,-6-10-25-15,20 7 1 0,1-4-5 16,16 4-1 0</inkml:trace>
  <inkml:trace contextRef="#ctx0" brushRef="#br0" timeOffset="106017.42">24125 6347 47 0,'12'-18'40'0,"-2"3"-3"16,-9-6-3-16,7 10-17 15,-17-12-8-15,6 9 0 16,-12-3-5-16,1 6-1 0,-11 3-1 15,-3 6 0 1,-6 5 0-16,-2 7-2 0,-6 5 2 16,2 4-2-1,-2 7 0-15,6 1 0 0,5 1 0 31,9 1 0-31,12-1 0 0,10-3 0 0,11 0 0 16,14-1 1 0,10-5-1-16,10 0 0 0,2 1 1 15,3 1-1-15,0 1 0 16,-6 1 0-16,-6 0 0 15,-9 1 0-15,-9 3 0 16,-11-2 1-16,-10-1 0 16,-12-3-1-16,-9-4 1 0,-9-5-1 15,-5-2-2 1,-7-9-3-16,7 4-26 15,-7-14-6-15,11-1-2 0,3-12-3 16</inkml:trace>
  <inkml:trace contextRef="#ctx0" brushRef="#br0" timeOffset="106607.42">24304 6348 64 0,'5'-17'38'15,"-5"17"-2"1,0 0-1-16,1 12-24 0,-10 4-4 16,11 14-2-1,-6 8-2-15,4 6-1 0,-2 3 0 16,3 0 0-1,-2-2 0-15,1-6-1 0,-1-7 0 16,2-10 1 0,-2-10-1-16,1-12 1 0,0 0 0 15,0 0 0-15,-4-27-1 16,5-1 0-16,0-11 0 15,2-5-1-15,1-6 0 16,1-2 0-16,1 6 0 16,0 5 0-1,0 9 0-15,-2 11-1 0,-4 21 1 16,11 7-1-16,-3 18 0 15,0 14 1-15,3 7-1 0,5 3 0 16,3 6 1 0,3-3 0-16,5-4 0 0,4-8 0 15,3-8 0 1,4-10 0-16,3-11 1 0,2-7-1 15,-1-8 1 1,2-7-1-16,-6-7 1 0,0-7 0 16,-7-8 0-1,-7-7 0-15,-8-4 0 0,-8-6 0 16,-7-1 1-16,-7-2-3 15,-5 3 0-15,-3 2-1 16,0 11-4-16,-6 3-2 16,10 18-22-16,-7-1-9 15,17 17-1-15,0 0-3 0</inkml:trace>
  <inkml:trace contextRef="#ctx0" brushRef="#br0" timeOffset="106857.42">24960 6687 66 0,'-5'19'38'0,"12"3"1"0,-6 1-6 15,11 12-27-15,-10-1-1 0,5 9-1 16,-3-4-2 0,-4-8-7-16,7 0-26 0,-13-16-5 15,6-15-1 1,-10-8-6-16</inkml:trace>
  <inkml:trace contextRef="#ctx0" brushRef="#br0" timeOffset="107897.42">25646 6204 66 0,'7'-27'38'32,"4"13"-2"-32,-8-5-2 0,-3 19-27 15,10-16-2-15,-10 16-2 0,0 0 0 16,-19 1-1-16,1 8-2 15,-8 1 1-15,-6 5-1 16,-6 1 1 0,-2 5 1-16,4-1-2 0,3 1 2 15,8 2-2-15,16 1 2 16,16-4-2-16,16-2 2 15,15 1-1-15,9-4-1 0,6 1 1 16,2-3-1 0,-1-2 1-16,-9-2-2 0,-11-3 1 15,-13-1 0 1,-21-5-1-16,0 0 1 0,-19 6 0 15,-10-1 0 1,-10 3-1-16,-6 9 1 0,-5 8 1 16,2 7-2-1,1 6 2-15,9 4-2 0,9 2 1 16,11 0 0-16,15-4 0 0,14-7 0 15,13-6 0 1,12-9 0-16,9-9 1 16,5-8-1-16,4-6-1 15,0-7 1-15,-1-5 0 16,-8-5 0-16,-8-2 0 15,-6-2 1-15,-10 0-1 16,-7-1 1-16,-6 3 0 16,-5 4 0-16,-3 2 0 0,-3 8 0 15,3 10 0-15,0 0-1 16,-5 26 1-1,5-1-1-15,3 7 1 0,-1 2 0 16,2 2 0-16,-1-4 0 16,2-4 0-16,-1-8 1 15,-1-7 0 1,-3-13-1-16,0 0 1 0,0 0-1 15,13-24 0-15,-6-1 0 0,0-6-1 16,5-7-1 0,-1-3 0-16,5 1 0 0,-3 3 0 15,4 11 0 1,2 9-1-16,2 14 1 0,-1 12 0 15,-1 11 0 1,-2 8 1-16,0 7-1 0,-3-3 1 16,-1-2 0-1,-5-4 1-15,-2-8-1 0,-3-6 1 16,-3-12 0-16,0 0 0 15,0 0-1-15,10-23 1 16,-3 3-1-16,5-5 0 16,2 1-1-16,4 2 0 15,5 4 0-15,0 5 0 16,4 8-1-16,-1 7 1 15,0 12 0-15,-5 5 0 16,0 5 0-16,-5 2 0 16,-1 3 0-16,-7-3-2 15,4 4-6-15,-16-13-24 0,12-2-3 16,-8-15-5-1,0 0-1-15</inkml:trace>
  <inkml:trace contextRef="#ctx0" brushRef="#br0" timeOffset="108287.42">26564 6672 40 0,'0'0'37'0,"12"9"-2"16,-12-9-2 0,-5 23-24-16,-9-9-1 15,9 14 0-15,-9-2-3 16,5 13 1-16,-4-1-1 0,5 2 0 15,-4-3 0 1,7-4-1-16,-1-8 0 16,4-3-1-16,0-8 1 15,2-14-2-15,0 0-2 0,7-13 0 16,-1-10-2-16,2-8 0 15,2-9 0 1,3-13-2-16,7-7 1 16,2-8 0-16,5 1 2 0,-1 4-1 15,5 8 2-15,3 10 0 16,4 16 1-1,1 18 0-15,-1 17-1 0,-4 15 1 16,-6 9 0-16,-3 9 0 16,-14 2-1-16,-9 0 1 15,-17-3-2-15,-10-6 0 0,-11-4-6 16,-19-14-25-1,9-5-4-15,-6-13-2 0,7-6-4 16</inkml:trace>
  <inkml:trace contextRef="#ctx0" brushRef="#br0" timeOffset="108547.42">26957 6275 65 0,'0'0'37'0,"12"7"-1"0,-5 20-2 16,-10 9-26-1,7 16-3-15,-6 5-1 16,3 7 2-16,-6-1-5 0,2-1 0 15,-3-5-5-15,-4-17-10 16,8-7-19-16,-6-18-4 16,8-15-2-1,-15-10-4-15</inkml:trace>
  <inkml:trace contextRef="#ctx0" brushRef="#br0" timeOffset="109077.42">27268 6393 60 0,'0'0'37'0,"13"4"-1"0,-17 10-3 15,7 19-23 1,-14 5-4-16,8 11-2 0,-3 4-1 15,1 3 0-15,-2-2-2 0,5-8 0 16,-1-11-1 0,2-11 0-16,0-14-1 15,1-10 0-15,-6-16-2 16,3-10 0-16,4-8 0 0,-5-14-2 15,8-1 1 1,-7-8-2-16,7 3 2 16,-5 0 1-16,2 5 2 15,0 5 1-15,-2 9 3 16,3 11 1-16,-4 1 2 0,10 11-1 15,-2-2 1 1,11 10-2-16,1 1 0 0,9 6-2 16,5 4 0-16,4 6-2 15,4 8 0-15,2 6 1 16,-2 8-1-1,-1 6 1-15,-6 3-1 0,-6 5 2 16,-12-1 0-16,-5-1 0 16,-15-6 0-16,-8-1 0 15,-13-8 0-15,-13-7 0 0,-10-4-2 16,-11-6-3-1,-1 3-13-15,-11-11-21 0,7-3 0 16,-5-12-6 0,3-4-5-16</inkml:trace>
  <inkml:trace contextRef="#ctx0" brushRef="#br0" timeOffset="117639.44">25500 7178 49 0,'53'58'4'16,"-7"-4"-3"-16,0-12-1 15,-1-6-40-15</inkml:trace>
  <inkml:trace contextRef="#ctx0" brushRef="#br0" timeOffset="119060.44">24721 8175 60 0,'21'-39'43'0,"7"5"-2"16,-6-4-3 0,6 5-23-16,-15-4-7 0,-6 7-3 15,-23-6 0 1,-15 4-3-16,-23-7-1 15,-22 3 1-15,-23 1-2 16,-18 9 2-16,-12 9-3 0,-6 7 2 16,6 14-1-16,9 8 0 15,14 13 0 1,22 12-1-16,27 8 1 0,30 3-1 15,34 7 1-15,32 2 0 16,33 0-1-16,29 1 1 16,29-2 0-1,16-4 0-15,8-2 0 0,-4 0 1 16,-13 0 0-1,-22-1 0-15,-27 3 0 0,-32 2 0 16,-39-2 1-16,-38-2-1 0,-36-9 0 16,-30-8 0-1,-23-14-1-15,-20-9-1 0,-4-11 0 16,6-11-3-1,19 1-8-15,11-14-26 0,41 6-2 16,26-8-4 0,42 8-2-16</inkml:trace>
  <inkml:trace contextRef="#ctx0" brushRef="#br0" timeOffset="119390.44">25312 8181 65 0,'10'-28'42'16,"6"5"-3"-16,-14-5-2 16,10 9-24-16,-17-7-5 0,3 9-3 15,-10 4-1-15,-7 10-1 16,-10 19-2-16,-9 14-1 15,-10 11 0 1,-6 13 0-16,-2 16 1 0,2 8 1 16,12 5-1-16,15 6 0 15,21-11 1-15,28-3-1 16,28-12 0-1,24-10-1-15,25-15-3 0,14-22-2 16,15-6-15-16,-9-34-19 0,0-9 0 16,-23-21-4-1,-12-7-2-15</inkml:trace>
  <inkml:trace contextRef="#ctx0" brushRef="#br0" timeOffset="119770.44">25922 8207 69 0,'-25'-42'39'16,"-8"15"-1"-16,12 24-1 0,-6 15-25 15,13 27-5 1,-2 17-1-16,10 19-1 0,2 9-1 15,7 7-1-15,0-8 0 16,3-5 0-16,1-16 0 16,3-14 0-16,-1-27-2 0,3-18 0 15,-2-25 1 1,3-18-1-16,4-15-1 15,5-16 0-15,10-20-1 16,5-10-1-16,5-3 1 16,5 5-1-16,2 9 1 0,-1 12-1 15,-3 16 2 1,1 18-1-16,-8 25 1 0,-7 28-1 15,-2 24 1-15,-2 18 0 16,-4 17-1-16,1 13 2 16,-2 10 1-1,1 9 0-15,1 4-1 0,3 2 1 16,-1-7-2-16,-2-9-1 15,2-9-4-15,-17-29-11 16,2-11-23-16,-11-41-2 0,-31-5-3 16,-15-36-3-1</inkml:trace>
  <inkml:trace contextRef="#ctx0" brushRef="#br0" timeOffset="119900.44">25750 8485 63 0,'22'23'38'0,"32"5"-3"0,24-1-5 16,17-7-33-16,10-6-24 15,-1-11-6-15,2-17-1 16,-5-15-4-16</inkml:trace>
  <inkml:trace contextRef="#ctx0" brushRef="#br0" timeOffset="120360.44">26834 8189 80 0,'23'-7'40'0,"-14"18"-4"16,2 31-4-16,-14 11-22 16,3 24-4-16,-5 8 0 0,7 14 0 15,-2-8-3 1,3-6 0-16,-2-17 0 0,2-12 0 15,0-30-1 1,-3-26-1-16,10-18 1 0,-4-25-1 16,1-22-1-1,3-12 0-15,4-9-1 0,4-2-1 16,0 10 0-1,0 11 0-15,4 24-1 0,0 19 1 16,2 30 1-16,-1 24 1 16,3 28 1-16,1 19-1 15,6 13 1-15,3 6 1 0,4-3-1 16,5-7 1-1,-3-15 0-15,5-16 0 16,0-23-1-16,3-24 0 16,2-24 0-16,1-20 0 0,4-17 0 15,1-19-2-15,-2-12 0 16,-1-12 0-1,-7-6-1-15,-5-2 1 0,-14 5-1 16,-8 12-1-16,-9 16-1 16,-11 14-2-16,6 30-7 15,-9 11-25 1,15 22-1-16,-2 9-6 0,5 9-2 15</inkml:trace>
  <inkml:trace contextRef="#ctx0" brushRef="#br0" timeOffset="122610.44">18881 3112 66 0,'-3'-23'37'0,"3"23"-1"16,-3-19-3-16,3 19-18 0,-1 15-6 16,6 13-3-1,-5 11-3-15,3 21-2 0,1 12 1 16,2 13-2-1,-1 8 2-15,2 1-2 0,-1-4 1 16,0-8 0 0,0-11 1-16,0-17-1 0,-1-15 1 15,-2-11-1-15,1-13 1 16,-4-15 0-16,0 0-1 15,2-22 1-15,-5-4-1 0,0-9 0 16,-3-12-1 0,-1-11 0-16,-2-14 0 15,-2-5 0-15,0-1 0 16,1 3 0-16,2 5 0 0,0 9 0 15,1 13 0 1,2 13 0-16,7 20-1 16,-2 15 1-16,25 20-1 0,-2 15 0 15,8 14 1-15,8 11 0 16,10 9-1-16,6 9 1 15,10 4 0 1,4-2 0-16,4-6 0 0,1-13 0 16,0-10 1-16,-4-13-1 15,-3-11 1-15,-1-14 0 16,-11-10-1-1,-6-17 0-15,-9-8 1 0,-7-9 0 16,-9-13 0-16,-5-12 0 0,-8-16-1 16,-8-14 1-1,-4-6 0-15,-4 0-1 0,-2 0 0 16,-2 6 1-1,3 14-4-15,-1 12 1 0,8 30-4 16,-2 14-2 0,17 30-12-16,-10-1-15 0,18 20-1 15,-11-5-3-15,16 12-1 0</inkml:trace>
  <inkml:trace contextRef="#ctx0" brushRef="#br0" timeOffset="123040.44">20660 3425 76 0,'13'-12'35'0,"-12"-12"-2"0,10 9-4 15,-17-14-19-15,8 9-2 16,-14-7-3-16,-1 0-2 16,-12 0 0-1,-5 4-3-15,-8 5 1 0,-9 7-1 16,-7 8 0-16,-4 13 0 15,-3 16-1-15,0 20 1 16,5 16 0-16,5 14 0 0,11 9 0 16,17 8 0-1,14 0 1-15,16-2 0 0,17-11 1 16,23-14 1-1,16-15 0-15,16-14-1 0,12-14 2 16,8-9-2 0,2-12 1-16,0-5-2 0,-9-6 0 15,-14 0 0-15,-11-1-1 16,-17-1-2-16,-14 5-2 15,-23-2-5-15,-13 8-24 0,-13 3-4 16,-14-1-4 0,-18-8-3-16</inkml:trace>
  <inkml:trace contextRef="#ctx0" brushRef="#br0" timeOffset="123790.44">19106 4720 36 0,'16'-20'36'0,"-19"0"0"0,1 1-3 15,-19-14-18 1,2 10-3-16,-23-7-5 16,-2 5-1-16,-12 3-2 0,-3 14-1 15,-4 8 0 1,2 16-2-16,6 12 1 0,7 11-3 15,8 11 1 1,9 9-1-16,11 4 0 0,5 0-1 16,9-3 1-1,5-10-1-15,6-9 2 0,10-11 0 16,8-14 1-1,12-10 0-15,8-13 0 0,11-8 2 16,3-1-2-16,13 3 0 0,-1 7-1 16,1 12 1-1,-4 11-1-15,-6 12 0 16,-10 12 0-16,-12 8 0 15,-14 0 0-15,-15 4 1 0,-21-6-1 16,-20-8 0 0,-11-6-1-16,-14-10-2 15,1-2-8-15,-13-20-22 0,18-1-3 16,0-16-4-16,25-5-2 15</inkml:trace>
  <inkml:trace contextRef="#ctx0" brushRef="#br0" timeOffset="124450.44">19483 4943 46 0,'-6'-23'39'0,"6"4"-3"15,-8-8-3 1,14 9-23-16,0-7-1 0,14 7-3 15,4-2-2 1,10 11-3-16,7 5 1 0,7 8-2 16,2 8 1-1,-2 9-1-15,-5 1 0 0,-6 6 0 16,-7 0 0-1,-9-2 1-15,-7-5-1 0,-9-5 1 16,-5-16-1-16,0 0 2 16,-12 8-1-16,12-8 0 15,-12-16-1-15,12 16 1 0,-8-22 0 16,8 22-1-1,-2-17 0-15,2 17 0 16,0-11 0-16,0 11 0 16,0 0 0-16,0 0 0 0,0 0-1 15,-2-14 1-15,2 14 0 16,-9-13 0-1,9 13 0-15,-16-21 0 0,4 8 1 16,-3 0-1-16,0 1 0 16,-6 1 0-16,-4 4 0 15,-3 0 0 1,-5 5 0-16,-1 1 0 0,-2 6-1 15,-3 3 1-15,-2 7 0 16,2 4 0-16,2 9-1 16,4 10 2-16,3 6-2 0,6 8 1 15,6 3 0 1,11 2 1-16,11-2 0 0,14-1 1 15,16-9-1 1,17-8 1-16,16-10 0 0,14-7-1 16,7-9 0-1,3-6 0-15,-1-7-3 0,-13-7-1 16,-10-3-2-1,-24-10-5-15,-9 5-20 0,-30-13-5 16,-5 3-2-16,-22-12-3 16</inkml:trace>
  <inkml:trace contextRef="#ctx0" brushRef="#br0" timeOffset="125360.45">19992 4998 17 0,'9'-21'29'0,"3"8"3"0,1 1-2 16,4 13-15 0,-17-1-3-16,23-5-1 15,-23 5-3-15,16 0 0 0,-16 0 0 16,0 0 0-16,11-25-1 15,3 13 1-15,-4-6-3 16,7 0 0 0,-1-5-2-16,6 2 0 0,-1 0-1 15,-1 4-1-15,2 4 0 16,-1 4 0-16,-1 3-1 15,1 4 0 1,2 2 0-16,2 1 0 0,4 2 0 16,-2 0-1-16,3 2 1 0,5 4 0 15,2 2 0 1,-2 5 0-16,1 6-1 0,-4 12 1 15,-4 8 0 1,-1 5 0-16,-7 5 0 0,-9 1 0 16,-8 1-1-1,-4-7 1-15,-5-5 0 0,-3-11 1 16,-4-10-2-1,-2-9 2-15,-5-11-2 0,-1-7 1 16,-3-9 0-16,-3-5-1 16,-8-4 1-16,-4-1-1 15,-2 2 0-15,-5 1 0 16,3 8 0-1,-3 5 1-15,3 12 0 0,3 6-1 16,3 11 1-16,10 5 0 16,6 5 0-16,13 1 1 15,9-2-1-15,12-1 1 0,17-7-1 16,12-5 0-1,11-12 1-15,7-8-1 0,9-12 0 16,0-11 0 0,1-10 0-16,-5-10-1 0,-6-5 1 15,-10-5 0 1,-8 0 0-16,-7 4 0 0,-11 6 0 15,-5 8 0 1,-9 10 0-16,-5 15 0 0,-4 14 0 16,3 19-1-16,-1 15 1 0,0 14-1 15,4 6 0 1,1 6 2-16,5 0-2 15,1-1 2-15,-1-10 0 16,0-10 1-16,0-14 0 0,-12-25-1 16,22 4 1-1,-11-19-1-15,3-15 0 16,5-13 0-16,2-12-1 15,8-7-1-15,5 0 0 0,5 1-1 16,2 13 1-16,2 10-1 16,5 20 1-1,-1 24 0-15,1 24 0 0,-4 15 0 16,-3 11 1-1,-6 6 0-15,-3 3 0 0,-8-4 1 16,-3-3-2 0,-6-11 1-16,0-6-5 0,-3-16-11 15,16-5-17-15,-9-21-6 0,4-14-3 16,-6-20-7-1</inkml:trace>
  <inkml:trace contextRef="#ctx0" brushRef="#br0" timeOffset="134052.46">20051 9606 101 0,'-9'-25'42'0,"7"11"-3"16,-5-8-8-16,7 22-26 0,4 29-2 16,-2 7-1-1,1 15-1-15,2 20 0 16,1 15 0-16,1 19 1 0,0 12-1 15,-2 7 1-15,-3-1-1 16,-2-5 1-16,-2-10-2 16,-3-11 1-1,-2-12-1-15,2-20-2 0,2-14-1 16,0-20-5-16,14-4-9 15,-11-27-24-15,19 0 2 16,-6-18-5 0,13 5 12-16,-9-15 17 0,13 8 8 15,-2 1 8-15,-7-2 14 0,15 15 25 16,-8 3-3-1,4 8 1-15,-6-5-12 0,9 12-14 16,-13-7-5 0,2 2 0-16,-6-7-2 0,-1-1 0 15,-3-10-2 1,5-5 1-16,2-11-1 0,9-6-1 15,5-14-1-15,8-2 0 0,9-6 0 16,1-1 0 0,-2-1-1-16,-4 4 0 15,-10 3 0-15,-13 5 0 16,-17 8 0-16,-16 7 0 0,-18 11-1 15,-14 13 1 1,-13 12 0-16,-7 14-1 16,-5 19 1-16,2 15 0 15,6 11-1-15,12 6 1 0,17 4-1 16,22-4 2-16,23-3-1 15,24-5-1 1,26-19 1-16,19-12-2 0,17-9-2 16,2-22-22-16,11-1-13 15,-13-16-2-15,-7-4-5 16,-24-17 0-1</inkml:trace>
  <inkml:trace contextRef="#ctx0" brushRef="#br0" timeOffset="134862.46">21202 10257 59 0,'-9'-22'41'0,"1"-1"-3"0,15 8 0 32,1-4-19-32,20 6-12 0,-1 0-2 0,13 5 0 15,6-1-2 1,6 7 0-16,4 2-1 0,0 6-1 15,0 5 0-15,-2 8 0 0,-7 5 0 16,-5 11 0 0,-9-1-1-16,-9 9 1 0,-15 0 0 15,-8-2 0 1,-10-2 0-16,-7-4 0 15,-8-7 0-15,-4-10 0 16,-5-10-1-16,-1-8 0 16,-5-9 0-16,-2-1 0 15,-7-1 0-15,-2 4-1 0,-2 6 0 16,-2 8 0-16,2 11 1 15,5 8-1 1,12 9 1-16,13 4 0 0,18 2 0 16,17-1 1-1,25-6-1-15,17-6 1 0,20-8-1 16,14-11 0-1,12-10-1-15,4-14 0 0,4-13-1 16,-6-18-1 0,-4-14 1-16,-10-19-2 0,-8-7 2 15,-10-13-1-15,-6-4 2 0,-9-5-1 16,-8 1 2-1,-7 7 1-15,-9 9 0 0,-7 6 0 16,-13 4 1 0,-12 12-1-16,-17 7 2 15,-10 10-1-15,-17 11 0 16,-12 13-1-16,-13 15 1 0,-2 21 0 15,-3 19-1-15,6 23 0 16,16 19-2 0,18 19 1-16,21 17 0 0,27 13 0 0,25 15 0 15,17 1 0 1,16-1-1-16,5-10 2 15,-2-9-1 1,-7-12 0-16,-9-15-1 0,-19-18-1 16,-14-20 0-16,-22-23-4 15,-11-7-5-15,-28-31-18 16,2-6-10-16,-18-24-2 0,4 0 16 15,-20-26 11-15,12 2 8 16,3 2 6-16,10 0 8 16,27 19 21-1,9 5 11-15,29 15-3 0,17 1-15 16,37 25-10-16,6 1-9 15,13 1-7-15,13 2-30 16,-9-6-2 0,-4-3-5-16,-15-10-2 0</inkml:trace>
  <inkml:trace contextRef="#ctx0" brushRef="#br0" timeOffset="135192.46">23857 10072 83 0,'-24'-10'40'15,"2"1"-1"-15,22 9-2 16,-25 14-30-16,28 13-2 16,0 12-1-1,6 13-2-15,0 6 0 0,-1 6-2 16,0 1-2-16,-6-3-1 0,4 1-7 15,-14-14-26 1,9-3-1-16,-8-16-5 0,10-6-1 16</inkml:trace>
  <inkml:trace contextRef="#ctx0" brushRef="#br0" timeOffset="135712.46">23861 10650 66 0,'25'-7'39'0,"5"-8"-1"16,15 2-2-16,-3-12-26 16,21 4-2-16,-4-11-4 15,5 2 0-15,-8-8-1 0,-7 1 0 31,-17-2-2-31,-15 2 1 0,-20 3-1 0,-13 8 0 16,-16 5 0 0,-11 8 0-16,-7 10 0 0,-5 12-1 15,1 8 1 1,7 13-1-16,6 10 0 15,12 5 0-15,12 4-1 0,17-1 2 16,18-2-1 0,17-4 0-16,15-11 1 0,8-11-1 15,9-11 1-15,5-11 0 16,-4-13 0-16,-6-10-1 15,-9-11 0 1,-12-6 1-16,-12-4-1 0,-9 1 1 0,-8 5-1 16,-6 4 1-1,-4 13-1-15,-1 10 1 16,-1 13-1-16,7 33 1 0,3 9-1 15,0 8 0 1,4 5-1-16,3 2 2 0,4 0-1 16,2-6 1-1,3-14-1-15,5-16 1 0,3-15 0 16,7-15 0-1,3-14 0-15,9-15-1 0,2-12 1 16,-1-6 0 0,0-2-1-16,-3 0-1 0,-9 8-3 15,-13 1-4-15,-4 24-7 16,-32 0-23-16,7 25-2 15,-32-5-4-15,4 19-2 0</inkml:trace>
  <inkml:trace contextRef="#ctx0" brushRef="#br0" timeOffset="136262.46">24909 10513 67 0,'13'31'41'0,"7"-8"-3"0,14 3-4 16,-2-13-21-16,17 5-5 16,-4-13-2-1,9-2-1-15,-5-14-1 16,1-7 0-16,-7-15-1 0,-5-5 0 15,-8-9 0 1,-11-5-1-16,-8-4 0 0,-10-1-1 16,-10 4 0-1,-4 4 0-15,-10 9-1 0,-4 7-1 16,-3 10 1-16,-2 13 0 0,-3 12-1 15,0 12 0 1,2 14 0-16,3 18 0 0,8 11 1 16,10 9 0-1,14 4-1-15,17 0 1 0,18-2 0 16,22-8 0-1,16-10 0-15,18-19 1 0,14-16-1 16,4-14 0 0,2-19 1-16,-6-19-1 0,-9-23 0 15,-16-18 0-15,-18-19-1 16,-20-14 1-16,-24-11 0 15,-22-7-1-15,-23 4 1 16,-18 11-1-16,-16 21 1 16,-10 26-1-16,-4 31 1 15,-2 29 0-15,4 35 0 16,7 24-1-16,16 28 1 15,18 14 0-15,18 14 0 0,18 6 0 16,18 1-1 0,17-6 1-16,20-6-5 0,9-17-10 15,22-9-24 1,0-21-2-16,11-16-2 0,-3-18-6 15</inkml:trace>
  <inkml:trace contextRef="#ctx0" brushRef="#br0" timeOffset="137782.46">27832 9976 52 0,'0'0'39'0,"3"14"1"16,-3-14-4-1,1 10-16-15,-1-10-10 0,0 0-1 16,0 0-2-16,1-14-2 0,3 2-1 15,5-5-1 1,7-1-1-16,2-8 0 16,9 2-1-16,4 2-1 15,7 1 0-15,6 6 0 0,2 5 1 16,4 6-1-1,-1 6 0-15,-4 11 0 16,-5 5-1-16,-9 6 1 16,-11 12 1-16,-13 1-1 0,-17 9 1 15,-19 5-1-15,-17 6 1 16,-14 6 0-1,-13 5-1-15,-4 3 1 0,-3-5-1 16,2 1 0 0,12-3 0-16,16-4 0 0,19-5-1 15,19-8 2 1,27-6-1-16,19-5 1 0,19-8 0 15,13-7 0-15,11-5-1 0,2-6-1 16,-2-6-3 0,-11-11-5-16,-3 0-27 15,-26-15-5 1,-10 0-2-16,-20-13-3 0</inkml:trace>
  <inkml:trace contextRef="#ctx0" brushRef="#br0" timeOffset="138152.46">28923 10174 88 0,'15'-3'42'0,"-15"3"-4"15,-11 11 1-15,0 4-32 16,-25 8-2-16,2 13-1 15,-7 5-1-15,4 11 0 16,3 2-2-16,6 1 0 16,12-2 0-16,13-2 1 15,19-8-1-15,19-10 0 0,13-13 1 16,10-12 0-1,5-16-1-15,5-10 1 0,-5-18-1 16,-11-13 0 0,-16-10 0-16,-21-5-1 15,-17-4 0-15,-16 1-1 16,-17 10-2-16,-15 3-3 0,-1 24-12 15,-15 1-22-15,12 17-2 16,-1 3-2-16,19 14-4 16</inkml:trace>
  <inkml:trace contextRef="#ctx0" brushRef="#br0" timeOffset="138572.46">29884 10145 78 0,'22'-44'40'15,"-27"-7"-1"-15,-9 5-1 16,-26-6-28-16,-4 10-2 16,-19 1-2-16,-2 14-2 15,-8 12-1-15,3 13-1 0,4 11-1 16,7 12-1-1,16 14-1-15,19 9 1 16,26 8 0-16,22 6 1 16,23 4 0-16,21 5 0 15,16 6-1-15,6 1 1 0,0-4 0 16,-9 1-1-1,-17-6 0-15,-22-4 0 0,-27-6 1 16,-28-13 0 0,-29-12-1-16,-20-9 1 0,-19-14 0 15,-8-9 0 1,-3-9-1-16,5-8 0 0,14-8 0 15,24-7 0-15,30-11 0 0,29-11 0 16,29-5 0 0,22-5-2-16,17 0-2 0,0-4-6 15,8 13-27 1,-16 2-3-16,-10 18-2 0,-23 9-3 15</inkml:trace>
  <inkml:trace contextRef="#ctx0" brushRef="#br0" timeOffset="138852.47">31258 10929 119 0,'-54'65'42'0,"-49"16"-1"16,-71 1-3-16,-38 13-38 16,-55 26-19-16,-42-5-20 15,-7 2-4-15,-15-8-4 0,0-17-5 16</inkml:trace>
  <inkml:trace contextRef="#ctx0" brushRef="#br0" timeOffset="144993.47">24939 3573 12 0,'-12'-36'32'0,"0"-2"1"16,3 1-6 0,-8-7-11-16,15 13-4 0,-9-6-3 15,11 15-1 1,-3-1-2-16,13 16-1 0,9 1-1 15,20 13 0 1,14 1 1-16,18 10-2 0,16-5 0 16,18 0 0-16,10-9 0 0,10-3 0 15,-5-7 0 1,-11-5-1-16,-14-3-1 0,-13 3 0 15,-18 9-1 1,-18 13 0-16,-16 16-1 0,-22 14 1 16,-11 17-1-1,-13 17 2-15,-5 10-1 0,-7 9-1 16,-1 7 1-1,-3 1 0-15,3-1 0 0,4-8 0 16,7-11-1-16,7-12 1 16,4-13-1-16,3-17-2 15,-2-15-1-15,-10-22-4 16,-1-8-25-16,-18-24-2 15,-5-9-3-15,-18-18-4 16</inkml:trace>
  <inkml:trace contextRef="#ctx0" brushRef="#br0" timeOffset="145303.47">24892 3322 52 0,'-16'31'35'0,"-4"15"-3"0,1 14-1 16,-12 11-26-16,2 17-1 0,-12 7 0 15,1 9-1 1,-7-5 1-16,6-3-1 0,-2-12 1 16,18-1-1-16,16-14-1 15,33-7 1-15,37-15-1 16,40-6 0-16,37-10 1 0,38-3-1 15,27-3-2 1,16-1-1-16,7 7-7 16,-25-4-25-16,-9 3-5 15,-36-7-3-15,-38-7-6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4T16:44:38.131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1550 1858 89 0,'0'0'42'0,"0"0"-6"0,2 44 0 16,6 8-31-1,10 21-1-15,3 12 2 0,-5 18-4 16,-4 11 2-1,-2 6-4-15,-5-12 2 0,5-8 0 16,-1-19 0 0,10-20-1-16,3-27 1 0,14-28 0 15,9-34 0 1,3-23-1-16,0-16-1 0,-4-12 1 15,-4 2-2-15,-12 2 0 16,-7 12-1-16,-8 16 1 16,-7 30-1-16,-6 17 1 0,6 34 0 15,-2 21 0 1,7 16 1-16,10 10-1 15,10 0 1-15,11-4 1 16,8-16 0-16,22-16 1 0,8-25-1 16,9-31 1-16,-4-32-1 15,-4-25 2 1,-15-18 0-16,-14-17-1 0,-19-16-2 15,-26-9 3-15,-27 1-4 16,-18 5 2-16,-10 15-5 16,-10 13 0-1,7 14-9-15,-8 0-24 0,24 19-1 16,10 0-2-16,36 5 16 15,-2-4 10-15,35-6 10 16,3-3 2-16,8-4 13 0,14 5 26 16,-12 4 3-1,-4 10-7-15,-18 6-10 0,-35 48-11 16,57-63-5-1,-57 63-4-15,0 0 2 0,22 70-3 16,-23 21-1 0,1 25 3-16,4 29-3 0,3 25 0 15,6 10-1 1,3 7 2-16,3-7-3 0,2-23-1 15,-4-32 3-15,2-24-3 16,-5-29 2-16,-1-24-1 16,-3-27 2-16,-10-21-1 15,19-32 0-15,-2-8 1 16,3-5-3-16,2-1 1 0,6 4-3 15,-1 3 3 1,5 16-3-16,0 16 2 16,2 21-1-16,-7 12 0 0,-1 11 3 15,-2 12-1-15,-4 4 1 16,4 4 0-16,-2-3 1 15,4-6-1 1,0-11 1-16,9-12 1 0,8-19-1 16,8-14-1-16,4-18 1 15,1-9-1-15,-1-11 0 16,-4-7 0-1,-9-3-1-15,-10 0 3 0,-11 7-3 16,-14 3 3-16,-9 7-2 0,-11 8 1 16,-5 9 0-1,-8 9 1-15,-2 13-2 0,-2 13 0 16,0 11 0-1,6 9-2-15,6 7 2 0,7 6-1 16,6-3 0 0,12-2 0-16,6-7 2 0,9-11-2 15,6-16 1 1,2-8 1-16,2-13 0 0,0-7-1 15,-4-5 1-15,-6 0-2 16,-2 2 1-16,-7 6-1 16,-13 18 1-16,12 0-1 0,-12 17 0 15,-4 9 1 1,4 8-1-16,-1 3 1 15,6-2 0-15,8-5 1 16,9-13-1-16,9-15 1 0,10-15 0 16,9-15 0-16,4-19 0 15,1-16 2 1,0-10-4-16,-6-17 3 0,-10-9-3 15,-8-11 3-15,-10-8-2 16,-9-9 2-16,-11 10-2 16,-5 8-1-1,-4 19 2-15,-2 32-3 0,-3 42 3 16,3 34-1-16,6 44 0 15,1 38 0-15,10 19 0 16,3 19 1-16,2 4 0 0,2-5-1 16,2-18 0-1,-2-14-3-15,-4-24 1 0,-9-34-6 16,2-13-13-1,-20-41-18-15,3-16 0 0,-16-25 1 32,2-7-5-32</inkml:trace>
  <inkml:trace contextRef="#ctx0" brushRef="#br0" timeOffset="130">4195 2162 100 0,'0'0'37'0,"34"0"-1"0,17 8-1 16,7-3-28-16,21 1-2 16,12-2-25-16,4-12-12 15,7-3-3-15,-9-10-5 16,0-4-4-16</inkml:trace>
  <inkml:trace contextRef="#ctx0" brushRef="#br0" timeOffset="311">5609 2051 88 0,'17'31'38'0,"-14"1"-4"16,0 14-1-1,-12 1-21-15,5 8-8 0,-3-1-1 16,-1-11-18-16,9 3-18 15,-2-23-3-15,12-8-4 16,2-21-4 0</inkml:trace>
  <inkml:trace contextRef="#ctx0" brushRef="#br0" timeOffset="611">6672 1751 109 0,'52'-52'40'15,"-32"-11"-4"1,-16-11-1-16,-33 0-30 0,-15 6-1 15,-20 10-1-15,-12 13-2 0,-8 30 0 16,6 33-4 0,2 32 2-16,18 31 0 15,19 21 0-15,22 20 2 16,21 10 0-16,19 6 0 0,12-7 1 15,8-5 0 1,7-17 0-16,-7-7-2 16,-7-20 1-16,-11-15-6 15,-6-10-10-15,-29-41-23 16,10-16-1-16,-35-37-1 0,-2-15-5 15</inkml:trace>
  <inkml:trace contextRef="#ctx0" brushRef="#br0" timeOffset="771">5995 2026 102 0,'98'14'38'0,"6"-12"-6"16,7-3-3-16,-4-6-58 15,-25-11-3-15,-15-5-1 0,-29-7-5 31</inkml:trace>
  <inkml:trace contextRef="#ctx0" brushRef="#br0" timeOffset="871">5706 1415 92 0,'0'0'30'0,"0"0"-26"16,0 0-1-16,13 20-35 16,-13-20-2-16</inkml:trace>
  <inkml:trace contextRef="#ctx0" brushRef="#br0" timeOffset="1731">8487 2193 99 0,'0'0'37'0,"-24"-23"-1"0,3 18-2 15,-18-3-25 1,2 14-1-16,-13 4-3 0,1 11-2 15,-2 8-1-15,1 8-4 16,4 6 2-16,11 5-2 16,17-1 2-16,21-2-2 15,20-11 2 1,19-6-2-16,11-14 3 0,8-13 1 15,5-12-1-15,-4-14 1 16,-12-10 0-16,-17-7 2 16,-20-6-2-16,-17-5 1 15,-17 1-4-15,-6 0 4 16,-5 2-4-16,0 4 3 0,7 1-4 15,14 3 1 1,17 1-1-16,22 6 1 0,21 5 0 16,14 5 0-1,14 10 0-15,6 6 1 0,3 15 0 16,-8 13 0-1,-10 15 1-15,-18 12 0 0,-16 8 0 16,-17 12 0 0,-16 2 1-16,-9 5-4 0,-12-11 4 15,-1-4-4-15,2-11 3 0,4-10-3 16,9-17 3-1,6-20-3-15,19-1 3 0,3-21 2 16,11-10-2 0,6-5 1-16,3-7-2 15,2-2 2-15,-2 1-4 16,-3 4 2-16,-4 11-2 15,-2 5 1-15,-4 12-1 0,-3 5 1 16,-3 12 0-16,1 8 0 16,-3 8 2-16,2 9 0 15,2 2 0 1,3 8-1-16,0 3 1 0,0 0-5 15,1 9-5-15,-14-15-21 16,10 2-9-16,-14-18-5 16,-4-10 0-1,-7-10-8-15</inkml:trace>
  <inkml:trace contextRef="#ctx0" brushRef="#br0" timeOffset="2401">9698 984 78 0,'0'0'40'16,"85"28"0"-16,-49 28-5 15,7 28-25-15,-21 26-6 0,0 22 6 16,-15 13-7 0,-6 9 3-16,-7-1-5 0,-3-3 0 15,-1-25-1 1,1-24 0-16,7-27 1 0,5-23-4 15,8-25 3 1,5-20 0-16,6-17 0 0,0-19 0 16,4-12 0-16,-2-12 2 15,2-3-3-15,-6 0 3 16,-3 5-3-16,-3 9 1 0,-3 19 0 15,1 20 0 1,-6 21 2-16,2 17-1 0,6 13 0 16,0 12-1-1,6 2 2-15,5 0-4 0,1-11 4 16,2-17-3-1,5-19 1-15,1-13 2 0,1-15-1 16,4-16 0 0,3-7 1-16,-2 0 1 15,-3 3-3-15,0 9 3 0,-4 15-3 0,-6 17-1 16,-9 22 1-1,-9 27-2-15,-14 21 1 16,-6 19-1-16,-7 10 1 16,-2 4 2-16,2 1-2 15,4-8-4-15,16-8-8 16,0-32-20-16,35-19-4 15,7-33-1-15,25-11-4 0</inkml:trace>
  <inkml:trace contextRef="#ctx0" brushRef="#br0" timeOffset="2881">12327 1166 119 0,'11'-64'37'0,"-11"64"0"15,0 0-2-15,0 0-26 16,-37 86-2-16,21-6-5 0,-1 18 2 15,1 19-5-15,-2 15 3 16,4 1 0 0,4 0 0-16,6-16-4 0,2-20 1 15,4-23-2 1,2-16-4-16,18-16-25 0,-7-26-5 15,12-10-2 1,-9-20-3-16</inkml:trace>
  <inkml:trace contextRef="#ctx0" brushRef="#br0" timeOffset="3201">12787 1145 109 0,'0'0'37'15,"8"72"-4"-15,-14 5 0 16,12 13-23-16,-8 19-5 15,4 15 1-15,-8 2-3 16,2 1-1-16,-5-14 0 16,-4-19-1-16,1-20-2 15,0-16-3 1,1-16-8-16,-3-26-20 0,14-16-5 15,0-17 0-15,11-16-4 0</inkml:trace>
  <inkml:trace contextRef="#ctx0" brushRef="#br0" timeOffset="3581">13226 1576 107 0,'22'39'34'0,"-3"6"1"16,-25 1-4-16,-10 8-24 15,-27 0-1-15,-6-2-2 16,-17-5-1-16,-5-5-1 0,-2-6 0 16,7-7-1-1,9-7 0-15,9-5-1 16,21-7 0-16,27-10 0 15,6 18 1-15,28-7 0 0,15 3 2 16,16 5-2 0,13 6 2-16,14 5-1 15,2 3 1-15,0 4-1 0,-6-5 1 16,-8-1-4-16,-13-3 1 15,-14-6-3-15,-12-3-3 16,-23-12-24 0,4-4-9-16,-10-20-5 0,-6-11-4 15</inkml:trace>
  <inkml:trace contextRef="#ctx0" brushRef="#br0" timeOffset="5001">15177 1801 102 0,'0'0'37'0,"18"1"0"0,-31-7-3 16,-6 2-25 0,-20-3-2-16,-9 2-3 0,-11 3-2 15,-5 5-1 1,-4 6 0-16,6 13 0 0,7 10 0 15,12 12 0-15,10 10 2 16,20 8-2-16,8 0 2 16,13 6-1-16,5-4 1 0,5-6-4 15,1-9 3 1,-3-8-3-16,-1-10 1 15,-4-10-1-15,-5-10 1 16,-6-11-1-16,3-17 1 0,-2-7 3 16,1-14-4-1,1-7 2-15,2-8-2 16,5-6 3-16,6-2-4 0,5 4 3 15,8 7-3-15,5 1 2 16,7 16-1-16,2 6 1 16,3 8 0-1,1 5 0-15,-1 7-1 0,-6 0-2 16,1 6-7-16,-19-1-26 15,7-2-2-15,-13-4-3 16,5 1-5 0</inkml:trace>
  <inkml:trace contextRef="#ctx0" brushRef="#br0" timeOffset="5322">15883 2080 64 0,'-34'4'38'15,"-23"-1"-3"-15,0 6-1 0,-10 0-13 0,9 16-14 16,-4 2-1 0,14 7-2-16,12 1 1 15,20 5-5 1,16-4 3-16,22-1-2 0,15-12 2 0,17-4-1 15,8-16 2 1,10-5-1-16,-4-10 0 16,-3-9 2-16,-11-4-4 15,-13-6 2-15,-16 0-2 0,-16-2 0 16,-14 5-5-1,-15-1-1-15,2 8-20 16,-18-7-12-16,13 7-2 0,-6-6-4 16,18 7-3-16</inkml:trace>
  <inkml:trace contextRef="#ctx0" brushRef="#br0" timeOffset="5752">16202 2109 72 0,'20'29'40'0,"-17"-3"-1"0,7 11-4 15,-11-11-11-15,9 16-18 0,-4-6-1 16,8 1-3 0,0-8-1-16,9-4-2 0,1-12 2 15,4-9-2 1,1-12 2-16,1-11 2 0,-1-4-2 15,-3-8 2 1,-4 0-2-16,-6 2 1 0,-5 2-2 16,-1 4 2-16,-4 13-2 0,-4 10 0 15,0 0-1 1,12 29 1-16,2-3-1 15,0 6-1-15,5 0 2 16,1 3-2-16,5-6 2 16,2-8-2-16,2-10 3 15,-4-12-3-15,-2-12 3 16,-6-10 3-16,-3-10-3 15,-4-8 1-15,-7-5-4 0,-7-7 1 16,0 7-12-16,-16-6-21 16,15 12-4-1,-4-1-4-15,11 13-1 0</inkml:trace>
  <inkml:trace contextRef="#ctx0" brushRef="#br0" timeOffset="6012">17450 2017 88 0,'6'-23'38'0,"-13"0"-2"0,-21-6-5 16,-2 13-23 0,-17 5-4-16,4 9-1 0,0 6-1 15,9 15-2 1,14 6 1-16,13 13-1 0,20 4 2 15,13 6-1 1,11 1 2-16,9 6-1 0,0-2 1 16,-3 1-4-16,-13-5 3 15,-14-4-2-15,-26-8 1 16,-19-9-4-16,-18-9-1 15,-22-20-16 1,-4 1-17-16,-6-20-1 0,10-3-4 16,4-14-1-16</inkml:trace>
  <inkml:trace contextRef="#ctx0" brushRef="#br0" timeOffset="6482">18593 2046 87 0,'21'20'39'16,"-10"1"-3"-16,7 9 0 15,-18 4-28-15,13 8-3 16,-5 2 0-16,5 4-4 0,2-3 2 16,5-1-2-16,1-11 0 15,9-8 0 1,1-13 1-16,1-12-1 0,-2-14 1 15,-3-10 2-15,-9-15-2 16,-6-10 2-16,-12-6-4 16,-6-4 2-1,-5 3-5-15,-4 3 0 0,7 17-14 16,-9-1-20-16,26 19-2 15,-5 5-2-15,26 15-2 16</inkml:trace>
  <inkml:trace contextRef="#ctx0" brushRef="#br0" timeOffset="6812">19299 2091 91 0,'-13'11'39'16,"7"12"-4"-16,-13-1 0 0,16 9-28 15,-9 4 1 1,7 5-4-16,1-6 1 0,8-3-4 15,5-9 1-15,7-11 1 0,4-13-1 16,5-9-1 0,3-13 1-16,6-8-1 15,5-11-1-15,5-2 2 16,4 0-3-16,-2 8 1 0,0 10-2 15,-3 12 1 1,-1 16 0-16,-5 16 0 16,-8 14 1-16,-9 10-1 0,-9 6 1 15,-4 0-3-15,-3-7 2 16,-5-10-4-16,2-7-4 15,-15-23-25 1,14 0-1-16,14-33-4 0,7 1-2 16</inkml:trace>
  <inkml:trace contextRef="#ctx0" brushRef="#br0" timeOffset="7452.01">20310 1691 95 0,'35'8'36'0,"-11"5"-4"15,9 19 1-15,-17 13-26 0,5 13-2 16,-9 8 1 0,0 2-2-16,-5-5 0 0,-4-2-1 15,-4-9 0 1,1-10-1-16,-3-15 1 0,4-14-1 15,-1-13-1-15,-15-7 0 16,-1-5-2-16,-5-5 1 16,-8-1-1-16,-6 0 0 0,-5 5 0 31,-6 6 0-31,4 9-1 0,-3 9 1 15,9 10 1-15,8 5-1 16,12 9 1-16,12 0-3 16,15 0 2-16,16-2-1 0,17-5 1 15,11-6 0 1,10-11 1-16,3-9-2 0,3-12 3 15,-2-7 2-15,-6-11-3 16,-7-6 3-16,-16-5-4 16,-8-3 4-1,-14-1-4-15,-8 4 3 0,-10 3-3 16,-6 6 1-16,-7 7-2 15,-3 8 2-15,0 14-1 16,1 12 0-16,2 9 2 0,6 10-2 16,5 5 2-1,4 4-2-15,6 5 2 0,9-5-3 16,5-7 3-1,6-6-3-15,6-12 2 0,5-9 0 16,3-9 1 0,6-8 0-16,-1-7-1 0,0-5 3 15,-6-1-2 1,-3 0 2-16,-10 5-3 0,-5 7 1 15,-7 7-1-15,-16 6 0 16,17 15-2-16,-12 2-2 16,13 9-12-16,-9-6-18 15,20 3-2-15,1-13-4 16,14-3-3-16</inkml:trace>
  <inkml:trace contextRef="#ctx0" brushRef="#br0" timeOffset="7802.01">21978 1637 108 0,'13'23'36'15,"6"33"-2"-15,-18 7-2 16,-1 15-27-16,-5 8 0 16,3 2-1-16,-5-5-2 0,1-4-4 15,-2-8 1 1,-5-18-6-16,16-6-22 15,-10-26-7-15,7-21-1 0,14-3-3 16</inkml:trace>
  <inkml:trace contextRef="#ctx0" brushRef="#br0" timeOffset="8122.01">22413 1808 108 0,'16'-12'35'16,"-16"12"-4"-16,0 0 0 0,-6 24-25 15,-6 15-4 1,-8 12 0-16,0 13-1 0,2 4 0 16,7 11 1-1,7 1 1-15,12-3-3 0,11-14 4 16,14-12-3-1,10-20 2-15,10-15-2 0,0-16 2 16,-3-15 0-16,-7-17-1 0,-13-11 2 16,-17-11-4-1,-21-8 2-15,-17 4-5 16,-20 0 1-16,-11 17-14 15,-20 2-20-15,7 15-1 0,-5 6-4 16,20 11-2 0</inkml:trace>
  <inkml:trace contextRef="#ctx0" brushRef="#br0" timeOffset="8502.01">22925 1576 109 0,'0'22'35'0,"-6"19"-3"16,7 29-1-1,-10 13-26-15,3 17-1 0,-6 6 1 16,5 1-5-16,-3-7 3 16,0-9-5-16,3-16 1 15,0-20-5-15,8-12-6 0,-10-29-24 16,9-14 2-1,8-21-4-15,8-15-3 16</inkml:trace>
  <inkml:trace contextRef="#ctx0" brushRef="#br0" timeOffset="8822.01">23300 1901 94 0,'22'26'38'0,"-21"1"-5"0,-2 8 2 15,-19-4-27 1,-12 5-1-16,-17-5 0 0,-7-1-3 15,-8-1 0-15,1-2-2 16,2-3 0-16,10-1-2 16,12 1 1-16,23 2-2 0,23 0 1 15,23 4-2 1,27 1 2-16,17 4-2 15,14 1 2-15,9 5-2 16,1-5 1-16,-10-1-4 0,-10 4-3 16,-31-13-25-1,-15-2-4-15,-32-24-6 0,-33-17-4 16</inkml:trace>
  <inkml:trace contextRef="#ctx0" brushRef="#br0" timeOffset="9683.01">7881 4449 81 0,'31'18'41'0,"-15"13"-4"15,-7 24-1 1,-28 19-29-16,-11 28-4 16,-28 21 1-16,-18 26 0 15,-32 21 0-15,-22 20-1 16,-26 12 0-16,-19 14 0 15,-21 7-1-15,-14 3 0 16,-8 1 2 0,-3 2-2-16,4-9-1 0,7-5 1 0,13-11-1 15,17-11 0-15,27-16-1 16,28-20-2-1,32-17-8-15,16-39-27 0,49-28-3 16,25-42-1 0,42-39-5-16</inkml:trace>
  <inkml:trace contextRef="#ctx0" brushRef="#br0" timeOffset="10283.01">8060 4286 96 0,'73'-58'40'0,"9"30"-3"16,0 24-3-16,23 34-35 15,5 37 1 1,19 29-1-16,24 29 1 0,27 27 0 0,27 24 2 16,23 21-2-1,17 15 2-15,15 14-1 16,18 10 0-16,8 7 0 15,3-3 0-15,0 0 1 0,-13-4-1 16,-15-11 0 0,-23-9 0-16,-20-15-1 15,-31-19 0-15,-26-12 0 0,-29-19-1 16,-32-18 0-16,-27-23-1 15,-24-19 1-15,-29-24 0 16,-27-14 0 0,-28-19 0-16,-26-16 1 0,-24-15 0 15,-23-8 0 1,-30-10 0-16,-28-8 0 0,-22-4 1 15,-34-2 0-15,-26-3 0 0,-31-2-1 16,-28 2 1 0,-28 2 0-16,-25-4 0 0,-20 2 0 15,-21 1 0 1,-5 1-1-16,-7 4 2 15,4 1-1-15,8 6-1 16,18 3 0-16,23 10 0 0,35 7-2 31,40 10-3-31,36-1-3 0,56 13-25 0,30-3-4 16,52 2-3-16,32-1-2 0</inkml:trace>
  <inkml:trace contextRef="#ctx0" brushRef="#br0" timeOffset="10843.01">5102 8538 62 0,'-21'17'34'0,"8"1"1"15,9 8-3-15,4-3-16 0,14 20-7 16,-11 2-2 0,5 15-2-16,-8 3-1 0,4 10 1 15,-7-2-1 1,4 8-1-16,-3-2 0 15,7-1 0-15,6-8-1 16,15-2 1-16,16-8-2 0,22-7 0 16,24-6 0-1,26-5 1-15,28-10-1 16,29-3 0-16,31-8 0 0,33-4-1 15,27-7 1-15,28 1-1 16,26-2 0-16,28 2 0 16,21 2 0-16,68 2 0 15,-28 5 0-15,8 4 0 16,1 1 0-16,0 1 0 15,-17 0 0-15,-22-4-1 16,-27-3 0-16,-81-6-1 16,5-6 0-16,-42-10-1 15,-42 0-2-15,-46-18-9 0,-25 3-24 16,-44-14-2-1,-20 0-4-15,-28-15-2 0</inkml:trace>
  <inkml:trace contextRef="#ctx0" brushRef="#br0" timeOffset="11083.01">12750 8610 65 0,'14'-10'40'0,"-3"21"0"15,-12 10-3 1,-4 34-26-16,-18 13-3 16,2 28-2-16,-11 12-1 15,3 18-2-15,1 18-9 16,-5-9-30-16,12-6-4 0,4-26-4 16,10-26-4-1</inkml:trace>
  <inkml:trace contextRef="#ctx0" brushRef="#br0" timeOffset="13203.01">8458 4095 62 0,'0'0'35'15,"12"23"1"-15,-12-23-4 0,0 33-19 16,-17-11-4-1,6 18-1-15,-18 6-4 0,0 13 1 16,-13 11-2 0,-10 10-1-16,-11 9-1 0,-11 13-1 15,-12 9 0 1,-9 7 0-16,-9 7 3 0,-10 12-2 15,-14 10 0-15,-9 8 1 0,-12 8-1 16,-4 2 1 0,-10 5-1-16,-7 6 0 15,-10 5-1 1,0-3 2-16,-3 3-1 0,-4 2 1 0,-4 0-1 15,-4-4 0 1,1-4 1-16,3-1-1 16,4-9 1-16,4-3-2 0,7-7 2 15,13-10-2 1,9-8 1-16,10-4-1 0,14-6 1 15,9-10-2 1,15-8 2-16,9-11-2 0,15-13 0 16,15-11 2-16,14-13-1 15,17-13 0-15,15-16 0 16,15-10 1-1,14-12-1-15,14-4 0 0,13-8 0 16,10-4 0-16,14-1 0 0,7-3 0 16,12-1 0-1,9-1 0-15,10-1 1 0,13-2 0 16,13-2-1-1,14 2 1-15,17-2-1 0,11-3 1 16,17 2-1 0,13 2 0-16,9 3 0 0,4 3 0 15,4 5 0 1,-3 3 0-16,-8 5 0 0,-11 4 0 15,-14 4-1-15,-18 0-1 16,-17 3-1-16,-27-7-4 16,-17 8-16-16,-33-18-16 0,-23-5 1 15,-26-17-6 1,-16-9-2-16</inkml:trace>
  <inkml:trace contextRef="#ctx0" brushRef="#br0" timeOffset="13584.01">6772 7851 83 0,'10'-4'36'0,"10"9"-1"15,15 8-1-15,8 4-27 0,20 19 0 16,5 12-2-1,16 22 0-15,0 19 1 0,11 22-1 16,-2 17 0 0,-3 23 0-16,-14 10-1 0,-12 9-1 15,-21-1 1 1,-16-2-2-16,-26-9-1 0,-24-12 0 15,-24-16-7 1,-38-31-22-16,-1-16-11 0,-13-30-3 16,6-29-4-16,5-27-4 15</inkml:trace>
  <inkml:trace contextRef="#ctx0" brushRef="#br0" timeOffset="17295.02">12193 2812 81 0,'-22'-6'34'0,"11"6"0"16,-6-11-3-16,17 11-15 0,-18-6-7 15,18 6-2 1,0 0-1-16,0 0-2 0,-14 0-1 15,14 0-1 1,0 0-1-16,0 0 0 0,19 7 0 16,8-4 0-1,14-2 0-15,18-1-1 0,19 2 1 16,20-1 0-1,25-2 0-15,15 1 0 0,13-1-1 16,1 1 0-16,-3 2 1 16,-11 1-1-16,-18 1-1 15,-21-3-1-15,-24 7-1 0,-30-4-1 16,-24 10-4-1,-44-12-15-15,-13 15-12 16,-31-9-2-16,-7 12-1 16,-23-5-4-16</inkml:trace>
  <inkml:trace contextRef="#ctx0" brushRef="#br0" timeOffset="17725.02">12137 3288 88 0,'-12'3'35'16,"-3"-9"-3"-16,15 6-2 0,-13-5-21 15,13 5-2 1,13 1-1-16,12 2-1 0,15-3-1 16,18 5 0-1,18-5 0-15,18 2 0 0,17-2-1 16,19 0-1-1,5-3 0-15,7 3 0 16,-7-1-1-16,-5 1 0 0,-15 1-1 0,-16 2 1 16,-18-1-1-1,-22 0 1-15,-16 1-1 16,-15-2 0-16,-15 0 0 15,-13-1 0-15,0 0 0 0,0 0-1 16,0 0 0 0,0 0-2-16,0 0-2 15,0 0-4-15,0 0-25 16,0 0-3-16,-16 2-3 0,-5-11-4 15</inkml:trace>
  <inkml:trace contextRef="#ctx0" brushRef="#br0" timeOffset="19236.02">13122 4407 72 0,'0'0'37'0,"0"0"-2"15,-16 0-2 1,16 0-18-16,-16-22-4 0,9 9-4 16,-12-9-2-16,0 3-2 15,-5-5 0-15,1 5-1 16,2 1-1-16,0 5-1 0,0 5 1 15,1 8-1 1,4 8 0-16,-2 4 0 0,3 10-1 16,-1 3 1-1,0 5 0-15,3 4 0 0,3-1 0 16,5-1 1-1,4-3-1-15,5-4 1 0,8-6 0 16,8-3 0 0,5-8 0-16,2-4-1 0,1-4 1 15,2-2 0-15,-6 0-1 0,-3-2 0 16,-7 2 0-1,-2-2-1-15,-12 4 1 16,13 2 0-16,-13-2-1 16,2 12 1-16,-2-12-1 0,12 18 1 15,-6-5 0 1,8 1-1-16,3-2 1 15,6-2 0-15,5-5 0 0,6-5 1 16,3-5-1-16,3-4 1 16,4-10 0-16,-7-5 0 15,-5-5 0 1,-2-8-2-16,-13-5 2 0,-9-6-1 15,-14-3 1-15,-9-3-2 16,-11 2 2-16,-17 4-1 16,-9 4 0-1,-11 11 1-15,-5 10-1 0,-10 17 0 16,0 14 0-16,-2 15-1 0,5 15 1 15,7 9-1 1,9 10 0-16,8 8 1 0,13 10-1 16,10 0 0-1,11 4 0-15,14 2 0 0,12-9 1 16,17-1 0-1,15-8 0-15,12-6 0 0,16-16 1 16,11-10 0 0,4-18 0-16,2-11-1 0,-6-3 0 15,-11-12-1-15,-6-1-4 16,-22-14-10-16,0 10-22 15,-25-8-1-15,-1 6-4 16,-10-6-4-16</inkml:trace>
  <inkml:trace contextRef="#ctx0" brushRef="#br0" timeOffset="19956.02">14196 4556 81 0,'0'0'39'15,"-17"-13"-4"-15,17 13-2 0,-12-11-21 16,12 11-4-16,-1-11-2 16,1 11-2-16,9-16-1 15,5 4-1 1,1-2-1-16,4 1-1 0,7 0 0 15,6 1 0-15,5 5 0 0,8 3 0 16,3 5 0 0,3 7 0-16,-3 5-1 0,2 5 1 15,-9 3 0 1,-5 6 0-16,-14 3 0 0,-13 4-1 15,-15 1 1 1,-15 4-1-16,-16 4 1 0,-13 3-1 16,-6-2 1-1,-7 4-1-15,2-3 1 0,3-3 0 16,9-3 0-16,14-4 0 15,19-4 0-15,14-8 0 16,17-2 1-16,21-7-1 0,14-3 1 16,10-4 0-1,6-2-1-15,3-2 0 16,-1-2 0-16,-6-4-2 15,-8 5-3-15,-19-13-8 0,0 8-23 16,-23-10-1 0,-2 1-5-16,-15-12-2 15</inkml:trace>
  <inkml:trace contextRef="#ctx0" brushRef="#br0" timeOffset="20357.02">15290 4635 79 0,'-13'-15'40'0,"13"15"-4"15,-31-18 0 1,12 21-26-16,-12 1-4 0,4 12-1 15,-11 7-2 1,0 8-2-16,-3 7 0 0,2 5-1 16,5 1 1-1,6 2-2-15,13-1 1 0,12-1 1 16,18-9 0-16,21-6 0 0,13-11 0 31,15-8 0-31,13-7 1 0,5-11-1 16,-1-8 0-16,-6-5 0 15,-7-8 1-15,-18-6-2 0,-18 1 1 16,-16-5-1-1,-23 2-1-15,-16 0-2 0,-8 14-7 16,-25-7-25 0,7 14-5-16,-13 0-2 0,4 11-4 15</inkml:trace>
  <inkml:trace contextRef="#ctx0" brushRef="#br0" timeOffset="21017.02">16142 4524 66 0,'0'0'39'16,"-23"-21"-5"-16,23 21 1 15,-20-8-23-15,20 8-3 0,-3 25-3 16,7 2-4-16,-3 6 0 16,5 4-1-16,-1 3 2 15,1 3-2 1,0-8 1-16,1-2-1 0,-5-13 2 15,1-8-1-15,-3-12 0 16,0 0 0-16,7-22-1 16,-4 0 0-16,-1-9 0 0,8-6 0 15,7-5-1 1,4 0 1-16,7 2-2 0,6 4 2 15,7 5-2 1,10 7 2-16,5 8-2 0,-8 6 0 16,0 8 0-1,-8 0-2-15,-2 10-3 0,-16-10-13 31,2 10-17-31,-24-8-3 0,0 0-2 0,-12-4-5 16</inkml:trace>
  <inkml:trace contextRef="#ctx0" brushRef="#br0" timeOffset="21307.03">17109 4310 86 0,'6'-11'38'15,"-6"11"-1"-15,-4 15-1 16,-10 15-28 0,-16 11-3-16,-4 17 0 0,-17 12-3 15,-6 16 0-15,-11 7-1 16,-3 6 0-16,-3-4-1 15,3-3-1 1,11-7 0-16,7-15-4 0,19-5-3 16,5-24-20-16,29-7-10 0,4-23-2 15,22-7-3 1,5-13-3-16</inkml:trace>
  <inkml:trace contextRef="#ctx0" brushRef="#br0" timeOffset="21557.03">17035 5116 60 0,'1'17'40'0,"5"16"-3"15,-9 2-2-15,6 18-24 16,-9 3-1-16,6 15-4 15,-3-2-1-15,2 5-2 16,1-5-1-16,2-6-3 16,4-8-1-16,1-16-4 0,9-4-15 15,-16-35-14 1,23-3-4-16,-14-28-1 15,5-10-4-15</inkml:trace>
  <inkml:trace contextRef="#ctx0" brushRef="#br0" timeOffset="21807.03">17042 5136 66 0,'7'-41'41'0,"0"-2"-4"16,18 5-2-16,3-3-26 16,15 13-1-16,2 1-3 15,13 14-1-15,0 9-1 16,4 12-1-16,-2 10-1 0,-2 12 1 15,-10 5-1 1,-11 7 1-16,-12 2-2 0,-16 0 2 16,-18-2-1-1,-18-3 0-15,-20-4-1 16,-15-9-2-16,-5 1-6 15,-15-16-25-15,15-2-5 0,-2-13-4 16,14-4-3-16</inkml:trace>
  <inkml:trace contextRef="#ctx0" brushRef="#br0" timeOffset="23227.03">18408 4874 43 0,'0'0'38'0,"-1"-13"0"0,1 13-4 15,13-6-22-15,8 13-2 16,-3-5-2-16,13 7-2 16,4-1-1-16,12 5-1 0,9-1-2 15,8 0 0 1,4 2-1-16,1-1-2 15,2 0-2-15,-9-3-3 16,0 6-27-16,-24-15-4 0,-8 3-2 16,-30-4-6-16</inkml:trace>
  <inkml:trace contextRef="#ctx0" brushRef="#br0" timeOffset="23527.03">18498 5186 38 0,'-2'18'39'0,"2"-18"-2"0,22 6 0 16,-5-13-23-1,23 13-1-15,0-14-4 0,20 9-2 16,4-4-2 0,11 2-1-16,-2-1-3 0,1 2-1 15,-6 2-2 1,-11-8-9-16,-5 12-25 15,-20-13-2-15,-10 2-5 0,-20-6-3 0</inkml:trace>
  <inkml:trace contextRef="#ctx0" brushRef="#br0" timeOffset="24387.03">20255 4523 60 0,'0'0'36'0,"17"0"0"15,-17 0-4-15,-11 7-21 16,-12-5-4-16,-1 5 0 16,-15-3-1-16,-2 2-2 0,-9-5-1 15,-1-2 0 1,2-4-2-16,2-1 0 0,6-1 0 15,9-1-1 1,8 1 0-16,8 4-1 0,5 5 1 16,11-2 0-1,-11 32 0-15,9-4-1 0,0 8 1 16,-3 6-1-1,-3 7 1-15,1 2 0 0,0-4 1 16,1-4-2-16,-1-8 2 0,1-6-1 16,6-7 1-1,6-11 0-15,8-9 0 0,9-5 0 16,8-8 0-1,9-1 0-15,6-2-1 0,6 4 0 16,6 3 0 0,0 11-1-16,0 12 1 15,-4 14-1-15,-6 15 1 16,-10 12 0-16,-11 5-1 0,-13 3 1 15,-17-1 1-15,-16-3 0 16,-20-9-1 0,-17-15 1-16,-9-11-1 0,-5-10 0 15,1-11-1-15,6-10-2 16,16-4-4-16,2-18-18 15,35 6-12 1,7-14-3-16,28 4-2 0,3-10-2 16</inkml:trace>
  <inkml:trace contextRef="#ctx0" brushRef="#br0" timeOffset="24777.03">20726 4865 67 0,'-3'-17'38'0,"3"17"-3"0,-23-15-3 16,6 27-23-16,-14 3-5 16,1 16 0-16,-9 7-1 15,0 12-1-15,0 6-1 0,7 5 0 16,9 0 0-1,12-2 1-15,15-5 0 16,17-9 0-16,20-10 0 16,22-8 1-16,13-13-1 15,10-9 1-15,6-9-1 16,3-10 0-16,-7-10 0 15,-7-9-1-15,-15-10 1 0,-22-10-2 16,-18-2 1 0,-22-6-1-16,-23 1 0 0,-24 3-3 15,-19 13-2 1,-20-2-15-16,-1 25-19 0,-11 1 0 15,8 20-7-15,-5 5-2 16</inkml:trace>
  <inkml:trace contextRef="#ctx0" brushRef="#br0" timeOffset="25197.03">19641 5980 44 0,'-11'15'41'0,"7"2"-3"0,9 14 0 15,-9 3-17-15,11 17-14 16,-7 6 1-16,6 15-3 15,-2 2-2 1,0 1-2-16,1-4-2 0,-6-13-6 16,10-5-26-16,-16-23-4 0,1-14-4 15,-11-26-2 1</inkml:trace>
  <inkml:trace contextRef="#ctx0" brushRef="#br0" timeOffset="25487.03">19372 6085 74 0,'5'-31'41'0,"6"-7"-3"0,14 7-2 0,-2-8-28 16,15 10-3-16,4-2-2 16,6 6 0-16,7 6-2 15,3 9 0-15,-1 13 0 0,1 8-1 16,-5 9 1-1,-7 8-1-15,-14 6 0 16,-10 5 1-16,-18 0-1 16,-18-4 1-16,-14-1-1 0,-16-7-2 15,-5 4-8 1,-17-14-27-16,17-3 0 15,-3-14-5-15,16-4-4 0</inkml:trace>
  <inkml:trace contextRef="#ctx0" brushRef="#br0" timeOffset="26497.03">20101 5963 70 0,'24'-17'40'0,"-6"-5"-4"0,12 11-2 0,-5-2-27 16,5 15-2-1,-2 3-2-15,4 12-1 0,-4 9-1 16,-3 8 0-1,-4 3-1-15,-3 0 2 0,-8-3-2 16,-3-4 2-16,-4-8-1 16,-5-6 1-16,2-16-1 15,-17 8 1-15,2-17-1 16,-3-4 0-16,-6-2-1 15,-4-1 0-15,-5 1-1 16,-4 4 0 0,-5 8 1-16,1 5-2 0,-2 10 1 15,5 5 1-15,4 7 0 16,10 3 0-16,9 1 0 15,12 1 0-15,22-2 1 0,12-5-1 16,16-4 1 0,14-4-1-16,12-9 0 15,9-3 1-15,3-7-2 16,1-6 2-16,-7-5-1 0,-2-3 1 15,-9-9-2 1,-10-3 2-16,-13-5-1 0,-7-3 0 16,-12-1 1-16,-6-1-2 15,-11 0 2-15,-12 2-2 16,-8 8 1-16,-8 6 0 0,-8 8-1 15,-4 10 1 1,-6 11-1-16,-2 8 1 16,1 9-1-16,4 8 1 15,4 7-1-15,8 4 2 0,14 1-1 16,11 0 0-1,15-3 1-15,11-2-1 16,13-3 1-16,4 0 0 0,6-2 0 16,-4 6-1-16,-3 3 0 15,-9 4 1-15,-10 2-2 16,-12 1 1-1,-12 0 0-15,-9-3 0 0,-13-7 0 16,-7-9 1-16,-9-10-1 16,-2-10 0-16,-2-8 0 15,4-7 0 1,3-8 0-16,9-5 0 0,12-7 0 15,16-10-1-15,17-6 1 0,14-9 0 16,15-4-1 0,10-9 2-16,8-2-2 0,6 1 2 15,-4 3-1 1,-5 7 1-16,-12 8-1 0,-12 5 0 15,-14 5 1 1,-15 10-2-16,-19 4 1 0,-17 5 0 16,-10 6 0-16,-8 6-1 0,-6 9 1 15,-4 8-1 1,0 14 0-16,10 8 1 15,9 11-1-15,14 2 1 16,15 3 1-16,13-1-1 0,15-5 1 16,12-6 0-1,10-7 0-15,5-10-2 16,2-7 0-16,-6-10-6 15,8 5-14-15,-18-15-14 0,1 2-3 16,-16-8-4-16,0 5-1 16</inkml:trace>
  <inkml:trace contextRef="#ctx0" brushRef="#br0" timeOffset="27017.03">21884 5961 66 0,'-2'-32'38'0,"-4"2"-2"0,-14-6-2 15,-1 3-27 1,-19-1-1-16,-2 8-2 16,-5 1-2-16,2 7-1 15,4 8-1-15,7 11-1 0,9 10 0 16,12 10 0-1,18 6-1-15,13 5 2 16,12 11 0-16,14 5 2 0,5 5-1 16,7 5 2-16,-1-1-1 15,-3-1 1-15,-13-6 0 16,-11-2-1-1,-19-10 1-15,-16-8-1 0,-20-12 1 16,-16-8-2-16,-14-9-1 16,-7-9-3-16,2 7-9 15,-9-13-24 1,24 3-3-16,10-7-2 0,19 4-5 15</inkml:trace>
  <inkml:trace contextRef="#ctx0" brushRef="#br0" timeOffset="28367.04">29008 4197 65 0,'-201'113'39'0,"-32"16"-3"16,-31 19-2-1,-39 15-35-15,-29 28 1 0,-30 17 2 16,-32 16-1-16,-29 17 2 15,-23 16 1-15,-29 9 1 16,-26 13 1 0,-37 7-1-16,-37 8-2 0,-33 5-1 15,-34 6-1-15,-33 12 1 16,-33 12-1-16,-33 18 1 15,-32 8-1-15,-18 13-1 0,-12 9 4 16,-20 18-1 0,-18 61 1-16,-4-37-1 0,2 16 1 15,-2-1-2 1,6 7 1-16,4 2 0 0,9 12-1 15,15 27 0 1,26-78-1-16,24 37 0 0,25-17-3 16,31-21 1-16,45-9-3 15,44-5-6-15,43-17-22 16,69-75-12-16,68-15-1 0,68-62-4 15</inkml:trace>
  <inkml:trace contextRef="#ctx0" brushRef="#br0" timeOffset="30767.04">22039 8865 57 0,'-56'38'42'0,"-9"11"-3"0,-18 5-2 15,-8 14-28 1,-25 5 0-16,-11 17-3 0,-15 6-2 15,-10 12-1 1,-18 5 0-16,-10 9-2 0,-11 6 2 16,-11 11-2-16,-6 7 0 15,-3-2 0-15,0 3 1 16,1-3-2-16,7-1 2 0,10-2-1 15,16-5-1 1,16-15-1-16,28-12-1 16,18-15-2-1,31-11-6-15,9-23-27 0,41-17-1 0,14-28-5 16,20-15-3-1</inkml:trace>
  <inkml:trace contextRef="#ctx0" brushRef="#br0" timeOffset="31348.04">22771 8432 65 0,'38'42'42'0,"3"16"-4"15,13 22-2 1,13 17-34-16,24 19 1 0,24 19 3 16,25 20-2-16,24 11-1 15,33 12 0-15,19 2 1 16,17 8 0-16,7 0-2 15,2-3 1-15,-7-3-3 16,-11-11 0-16,-12-6 0 16,-22-9-1-16,-23-11-1 15,-25-19-1-15,-31-13 1 16,-31-16-1-16,-28-16-1 15,-37-16 1-15,-33-16 1 16,-34-17-1-16,-33-10 3 0,-28-7 1 16,-34-8 0-1,-29-3 1-15,-26-1 1 0,-27 3-1 16,-21-5 1-1,-26 7 0-15,-24-2-1 0,-23 1-1 16,-14-2 0 0,-14 1-1-16,-10-2 1 0,-2-4-1 15,-4 3 0 1,11-4 0-16,6 2 1 0,18 2-1 15,17 1 0-15,25 3-1 0,25 7-6 16,17-3-23 0,42 4-8-16,27-4-3 15,36-2-3-15</inkml:trace>
  <inkml:trace contextRef="#ctx0" brushRef="#br0" timeOffset="31868.04">18853 11765 84 0,'-28'26'40'16,"2"5"-3"-1,1 4 0-15,6 11-36 0,0 7 0 16,3 10 1-16,3 9-1 16,4 5 0-16,0 7 0 15,0 5 0-15,-1 3 0 0,-1 3 0 16,2-2 0-1,2 1 0-15,8-6-1 0,13-4 0 16,20-6 1 0,21-10-1-16,26-11 0 0,31-13 0 15,34-9 0 1,34-10-1-16,36-7 1 0,30-7 0 15,24-5 0-15,27-3 0 16,20-3 0-16,16-2 1 16,13 0-1-16,11 1 0 0,3-1 1 15,4-1-1 1,0 2 0-16,-7-2 0 15,-9 2 0-15,-13 1 0 16,-21 2-1-16,-19 0 1 0,-29 3-1 16,-29-3-2-1,-30 3-2-15,-37-16-11 16,-28 7-21-16,-38-13-1 0,-29-4-2 15,-34-13-4-15</inkml:trace>
  <inkml:trace contextRef="#ctx0" brushRef="#br0" timeOffset="32138.04">25237 11603 91 0,'-14'25'41'0,"-9"19"-3"0,4 25-2 15,0 19-36 1,-7 20 1-16,-2 20-1 0,2 17 0 15,6 10-1-15,-1 3-1 0,9 9-19 16,-9-18-14 0,1-15-4-16,-6-22-3 15,-14-29-5-15</inkml:trace>
  <inkml:trace contextRef="#ctx0" brushRef="#br0" timeOffset="33698.04">25478 7606 73 0,'0'0'41'0,"0"0"-3"16,13 31-3-16,-14-3-27 16,12 16-4-16,-8 5 0 15,4 11-1 1,-5 2 0-16,-5 3-1 0,-3-6 0 15,2-6 0 1,-4-10-2-16,4-10 2 0,-3-10-1 16,4-9 1-1,3-14-1-15,-3-11 0 0,1-13 1 16,-1-11-2-16,-2-11 1 0,1-11 0 15,-1-9-2 1,-2-4 0-16,2 4 0 0,1 5 1 16,3 9-2-1,1 13 2-15,4 17-1 16,-4 22-1-16,24 16 3 15,-3 18-2-15,8 16 1 0,7 12 0 16,9 12 0 0,11 5 1-16,3 0 0 0,8-6-1 15,3-9 1-15,2-9 0 16,-3-18 1-16,-3-15-1 15,-6-22 1-15,-6-18 0 16,-10-19-1-16,-6-16 0 16,-11-13 1-16,-7-12-1 15,-11-5-1-15,-6-1-1 16,-7 8 0-16,-6 8 0 15,-2 17-3-15,-7 12-2 0,10 22-4 16,-11 3-17 0,20 14-10-16,3 20-5 0,16 3-1 15,0-1-2 1</inkml:trace>
  <inkml:trace contextRef="#ctx0" brushRef="#br0" timeOffset="34048.04">27164 7834 57 0,'13'-23'43'0,"-17"-7"-5"16,-2 1 1-16,-17-12-23 15,5 15-5-15,-16-5-5 0,0 9-1 16,-8 3-2-1,-2 12-3-15,-6 5 1 16,-1 11-2-16,-1 10 2 16,-2 8-2-16,0 11 1 0,5 5-1 15,5 10 1-15,10 4 0 16,14 6 1-1,15 2-1-15,23-4 1 0,25-1 1 16,25-8-1-16,23-5 1 16,15-8-1-16,13-8-1 15,3-9-2 1,-4-9-3-16,-4 5-15 0,-26-16-19 15,-15 3-1-15,-29-9-6 0,-17 1-1 16</inkml:trace>
  <inkml:trace contextRef="#ctx0" brushRef="#br0" timeOffset="34608.04">27005 8739 86 0,'-13'-21'40'16,"-11"-7"-2"-1,-6 12-3-15,-14-2-29 0,-1 12-1 16,-11 5-2 0,-2 10-2-16,0 8 0 0,1 9-1 15,6 8-1-15,6 6 0 16,11 3 0-16,13 1 0 15,17 2 0-15,21-4 0 16,18-2 1-16,21-1 1 16,16-4 0-16,15-3 0 0,3-2 1 15,3 2 0 1,-9 0 1-16,-11 2-1 0,-18-1 0 15,-21-1 0 1,-26-3 0-16,-19-3-1 0,-23-9 1 16,-18-9-1-1,-13-6-1-15,-11-10-2 0,1 1-4 16,-9-17-17-16,21 7-16 0,6-9-2 15,24 2-3 1,12-5-4-16</inkml:trace>
  <inkml:trace contextRef="#ctx0" brushRef="#br0" timeOffset="34928.04">27563 8982 65 0,'23'-11'42'15,"3"1"-3"-15,-12-5-3 0,7 2-24 16,-19-7-3-16,-2 20-2 16,-3-21-3-16,-12 20-1 15,-11 6-1 1,-8 10-1-16,-7 5-1 0,-6 9 0 15,0 8 0-15,2 4 0 0,10 4 0 16,14 2-1 0,20 2 2-16,20-4-1 15,26-4 1-15,21-7-2 16,21-5-1-16,8-14-5 0,16 2-19 15,-11-24-11 1,-6-10-2-16,-22-12-5 0,-15-3-1 16</inkml:trace>
  <inkml:trace contextRef="#ctx0" brushRef="#br0" timeOffset="35698.05">27969 8953 79 0,'0'-17'41'0,"18"14"-4"0,6-9-3 16,18 13-25-16,4-6-1 15,14 6-4-15,4-2 0 16,5 5-2-16,-2 3-1 16,0 6 0-16,-5 7 1 15,-8 7-1-15,-10 6 0 0,-10 4 0 16,-12 4-1-1,-8-1 1-15,-10-1 0 0,-16-6 0 16,-8-11-1 0,-11-8 1-16,-9-11-1 0,-6-6 0 15,-7-8 0 1,-2-5 0-16,-1-1 0 0,0 0-1 15,0 5 0-15,2 7 0 0,4 11 0 16,5 9 0 0,6 9 1-16,7 9-1 15,13 5 1-15,14 2 0 16,19-2 1-16,21 0-1 0,19-8 1 15,18-8 0 1,10-11-1-16,13-10 1 16,5-12 0-16,-3-11-1 15,-8-11 0-15,-12-12 0 0,-13-10-1 16,-10-7 1-16,-13-2 0 15,-11 3 0 1,-11 5-1-16,-6 11 1 0,-3 17 0 16,-10 28 0-16,11 6 0 15,-2 27 0-15,1 19 1 16,1 9 0-1,1 6 0-15,3 2 0 0,-1-7 0 16,-2-9 0-16,-2-13 1 16,-3-13-1-16,-7-27-1 15,20 3 1-15,-7-26-1 0,6-10 0 16,4-13 0-1,9-10-1-15,7-5 0 0,8-2 0 16,3 6-1 0,5 7 1-16,5 18 0 0,-1 12 1 15,2 21-1 1,-3 18 1-16,-2 14-1 0,-7 16 1 15,-4 10 0-15,-8 5 1 16,-5 4-1-16,-9 0 1 16,-6-1 0-16,-7-2-2 0,1-5-1 15,-8-13-9 1,15 5-18-16,-9-19-11 15,5-12-3-15,-2-13-4 16,5-15-4-16</inkml:trace>
  <inkml:trace contextRef="#ctx0" brushRef="#br0" timeOffset="38358.05">29812 9919 94 0,'-81'3'43'0,"-15"1"-2"15,-31-8-2-15,-7-4-38 16,-43-1 0-16,-32-3 0 15,-24-6 0-15,-22-2 0 16,-18-4 1-16,-21-3 1 16,-12-2-1-16,-8 3 0 15,-9-1 1-15,8 8-1 16,13 2-1-16,22 6 0 15,28 7-3-15,30-4-7 0,53 12-31 16,34-7-1 0,61 3-4-16,47-6-3 0</inkml:trace>
  <inkml:trace contextRef="#ctx0" brushRef="#br0" timeOffset="38738.05">30115 10676 89 0,'-89'-11'44'0,"-45"-16"-6"15,-34 0 1-15,-41-10-35 0,-35-1-1 16,-41-4 2-1,-19 6-1-15,-22 0 0 0,-11 6-1 16,-13 0-1-16,3 7 0 16,3 4-2-16,11 4-2 15,27 8-4 1,16-9-19-16,44 15-17 0,34-5 0 15,51 7-5-15,42-6-2 0</inkml:trace>
  <inkml:trace contextRef="#ctx0" brushRef="#br0" timeOffset="39058.05">29500 10912 115 0,'-180'13'44'0,"-44"-20"-2"15,-33 0-6-15,-36-3-42 0,-61-8-31 16,-7 9-5-16,-6-3-2 15,21 4-6-15</inkml:trace>
  <inkml:trace contextRef="#ctx0" brushRef="#br0" timeOffset="40669.05">20538 13789 85 0,'-14'-2'41'16,"14"2"0"-16,0 0-2 15,-2-21-36 1,-2 5 1-16,-2-1 0 0,1-9-1 15,14-5 0-15,5-6-1 16,12-4 0-16,17-2 0 16,17 0-1-16,19 4 0 0,19 8-1 15,16 7 1-15,8 16 0 16,7 10-1-16,-2 16 0 15,-10 14 0 1,-12 15 0-16,-19 12-1 0,-20 8 0 16,-21 9 0-1,-23 4 0-15,-23 9 0 0,-25 7 1 16,-21 5-1-1,-20 4 1-15,-16 4 0 0,-14 3 1 16,-8-1-1-16,-5 4-1 0,2-6 2 16,8-4-2-1,8-8 1-15,13-6 0 0,12-9-1 16,12-3 0-1,14-8 1-15,11-7 1 0,13-7 0 16,10-8-1 0,15-6 1-16,16-7 0 0,21-8 1 15,17-6-2 1,20-2 2-16,18-3-2 0,12-1 0 15,7 1 0-15,2-4 0 16,-6 0-2-16,-9 6-4 16,-24-16-28-16,-10 3-7 0,-26-16-1 15,-8-7-6 1</inkml:trace>
  <inkml:trace contextRef="#ctx0" brushRef="#br0" timeOffset="41149.05">22790 14247 93 0,'-31'12'41'0,"-5"13"-2"16,-21 7-1-16,-1 15-37 0,-21 16 0 16,-12 18 0-1,-3 9 1-15,6 17-2 0,3 4 1 31,14 1-1-31,13-1 1 0,23-6-2 0,24-10 2 16,28-10 0 0,30-14 0-16,29-18-1 0,28-19 2 15,20-13 0 1,11-22 0-16,2-16-1 0,3-14 0 15,-8-14 0-15,-8-14 0 16,-11-8 0-16,-12-10 0 16,-15-6-1-16,-18-2 1 15,-20-4 0-15,-27-5-1 16,-25-5 0-16,-30 1-1 0,-31-3 0 15,-29 6-1 1,-24 4-1-16,-9 11 0 16,-7 8-3-16,11 17 1 0,9 10-2 15,28 29-4 1,15-1-13-16,46 28-15 0,30 9-1 15,45 19 0 1,26 6 0-16</inkml:trace>
  <inkml:trace contextRef="#ctx0" brushRef="#br0" timeOffset="41679.05">24564 14663 79 0,'105'-27'41'16,"-14"-2"-3"-1,-26-19-5-15,-11 7-22 0,-30-11-3 16,-14 5-3-1,-23-3-1-15,-20 7-1 0,-14 4 0 16,-14 9-2 0,-13 10-1-16,-8 10 0 0,-4 10 0 15,5 13 0 1,15 14 0-16,20 13 0 0,26 15 0 15,31 9-1-15,29 15 1 16,27 12-1-16,25 15 1 16,18 9 0-16,10 10-1 15,0 0 0 1,-13 1 1-16,-15 2-1 0,-25-6 1 15,-22-7 1-15,-34-16-1 16,-30-13 1-16,-30-18 0 16,-28-13 1-16,-23-20 0 0,-17-16-1 15,-11-16 0 1,-4-14 1-16,10-18-1 0,14-11 0 15,19-10 0 1,27-7 0-16,31-9-2 0,34-7 2 16,34-15 0-1,27-9-1-15,21 0 1 0,21-4-2 16,12 4 0-1,9-2-7-15,16 13-28 0,-7 1-6 16,17 18-3-16,13 8-3 0</inkml:trace>
  <inkml:trace contextRef="#ctx0" brushRef="#br0" timeOffset="47660.06">2682 5436 78 0,'-6'-19'37'0,"-14"-9"-2"15,5 2-2-15,-19-13-23 16,5 12-3 0,-14-7-3-16,-2 7-1 0,-9 5 1 15,-6 8-2-15,-1 7 0 16,-1 14-1-16,-2 12 0 15,1 10 1-15,0 14-1 0,-2 10 0 16,3 9-1 0,-4 12 0-16,-1 7 1 0,3 8-1 15,7 0 1 1,7-1-1-16,15-6 1 0,16-3 0 15,24-11 0 1,30-14 0-16,30-12 0 0,20-16 0 16,19-10-1-16,11-11-2 15,6-9-2-15,-5-12-4 16,9 3-25-16,-28-16-4 0,-11-3-3 15,-23-12-2 1</inkml:trace>
  <inkml:trace contextRef="#ctx0" brushRef="#br0" timeOffset="48040.06">3143 5417 72 0,'13'-17'36'0,"1"11"-1"0,-14 6-4 16,14 12-23-16,-19 9-1 16,-3 21 0-16,-10 9-2 15,-6 17 1 1,-13 7-1-16,3 3 0 0,-5 1-1 15,6-2-1-15,8-6-2 0,20-8 1 16,16-10-1 0,28-15 0-16,21-11 0 0,22-9 0 15,22-12 0 1,15-5 0-16,8-5-1 0,-1-7 0 15,-2 0 0 1,-14-1-3-16,-10 4-4 0,-33-7-14 16,-22 17-16-16,-28-9-2 0,-17 7-2 15,-53-11-5 1</inkml:trace>
  <inkml:trace contextRef="#ctx0" brushRef="#br0" timeOffset="49501.06">1728 6904 94 0,'7'-17'40'0,"-3"4"-2"0,-18-5-2 0,-12 8-30 15,26 10 2 1,-108-14-4-16,36 17 0 0,-11 9-2 15,-3 6-1 1,-1 6 1-16,20 7 0 16,5 3 0-16,62-34-2 15,-61 80 0-15,61-80 1 0,12 85-1 16,-12-85 2-16,102 94-3 15,-26-44 0-15,15 0 1 16,-3 2-2-16,0-1 2 16,-12 0-2-16,-9 0 2 15,-26-4-2-15,-30-4 2 16,-36-5 0-16,-28-5 1 15,-6-3 1-15,-16-7-1 0,3-6 0 16,-9-8 0 0,11-6 0-16,10-4 1 15,60 1-1-15,-58-21-1 0,58 21 0 16,0 0 0-16,12-50 0 15,-12 50 0-15,58-33-1 16,-16 18-1 0,3 4 1-16,9 2 0 0,1 1 0 15,11 1 0-15,8-4 1 16,10-1 0-16,2-4 2 15,4-5-1 1,-4-5 1-16,0-5-2 0,-10-5 0 16,-14-6 0-16,-20 2 0 0,-15-1 0 15,-21 3 0 1,-15 6-1-16,-13 5 1 0,-14 11 0 15,-4 13 0 1,-6 13 1-16,6 15-2 0,0 10 1 16,13 12-1-1,8 4 2-15,15 4-2 16,15-4 2-16,17-4 0 0,21-8-1 0,12-12 0 15,19-11 0 1,11-12 0-16,10-8 0 16,-1-11 0-16,1-7-1 15,-9-5 1-15,-11-5 0 0,-11-4 0 16,-17-2 0-1,-16 0 1-15,-15 3-2 16,-13 4 1-16,-10 8 0 16,-10 7-1-16,-10 13 0 0,-9 13 1 15,-5 11-1-15,-2 10-1 16,-3 5 2-1,2 5-2-15,5 2 2 0,11-2-1 16,12-7 1-16,17-7 0 16,17-9 0-16,13-11 1 15,19-9-2 1,15-11 1-16,6-11 0 0,4-15 0 15,3-12-1-15,-3-14 2 16,-7-10-1-16,-8-10-2 16,-13-4 3-16,-13 1-2 0,-10 5 1 15,-11 14 0 1,-10 17 0-16,-12 25-1 0,3 27 1 15,-27 41 2 1,8 27-2-16,0 27 2 0,3 17-1 16,1 12 1-1,7 2 0-15,4-6-1 0,9-11 1 16,4-20-2-16,4-24 1 15,3-22-1-15,1-20 0 16,3-23-2-16,1-22 1 0,5-17-2 16,0-19 0-1,8-15 0-15,6-8 0 16,13-4-1-1,3 1 1-15,8 9 2 0,1 13-1 16,0 14 2-16,-6 17 0 16,-13 19 0-16,-13 13 1 15,-24 10 1-15,-20 13-1 0,-25 7 1 16,-15 9 0-1,-17 3-1-15,-9 7 0 0,-1 1 0 16,9 0 0 0,15 3 0-16,26-4 1 0,30-8-1 15,35-8 1 1,35-12-1-16,32-6 1 0,27-12 0 15,12-4-2 1,6-4-3-16,-12-5-6 0,3 19-15 16,-37-9-16-16,-29 4-2 0,-44-5-5 15,-42 4-3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8T17:03:38.88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2716 1238 40 0,'0'0'36'0,"43"-49"-3"16,-43 49-2-16,0 0-15 15,0 0-6-15,0 0-3 0,0 0-1 16,0 0-2-1,-49 39 1-15,49-39 0 16,-56 40-2-16,56-40-1 16,-80 60 2-16,31-26-2 0,-10 9-3 15,-4-2 1-15,-10 4-2 16,-4 1 4-16,-9-3-1 15,0-3 0-15,-7-1-3 16,4-9 2-16,4-3 0 16,6-4 0-16,12-4 0 15,13-8-3-15,12-2-1 16,10-7-3-16,18 6-3 15,1-9-9-15,13 1-17 16,17 4-2-16,10-3-2 16,6-4 2-16</inkml:trace>
  <inkml:trace contextRef="#ctx0" brushRef="#br0" timeOffset="418.02">2945 1233 53 0,'53'-51'31'0,"-53"51"2"0,0 0-1 16,0 0-18-16,0 0-1 15,0 0-7 1,-58 30 0-16,58-30 1 15,-81 64-3-15,29-23-1 0,-22 10-2 16,-3 6-1-16,-8 8-1 16,-6 3 0-16,-6 1-3 15,-4-3-1-15,-4 3-1 16,-5-7-16-16,2 3-13 15,0-1-8-15,9-6-2 16</inkml:trace>
  <inkml:trace contextRef="#ctx0" brushRef="#br0" timeOffset="6474.37">783 733 15 0,'0'0'37'0,"0"0"-2"16,-54-39-9-16,54 39-4 16,0 0-5-16,0 0-5 15,0 0-1-15,0 0-3 16,0 0-3-16,0 0 0 15,0 0-1-15,0 0-1 16,0 0 0-16,0 0-1 16,54 48 0-16,-54-48 0 15,0 0 0-15,13 77 0 16,-13-77 0-16,-3 71-2 15,3-71 1-15,-1 71 2 16,1-71-3-16,10 66 1 0,-10-66 0 16,26 58 0-16,-26-58-1 15,48 43 3-15,-48-43-3 16,49 38 1-1,-49-38 1-15,54 38-2 0,-54-38 2 16,0 0-1-16,78 44 0 16,-78-44 0-16,59 18 0 15,-59-18 0-15,66 6 0 16,-66-6 0-16,72-9 0 15,-72 9-1-15,69-19 1 16,-69 19-1-16,51-30 0 16,-51 30-1-16,43-48 1 15,-43 48-2-15,35-56 1 0,-35 56 2 16,26-69-2-16,-26 69 2 15,33-83-1 1,-33 83 0-16,21-83 0 16,-21 83 2-16,20-87-2 0,-20 87 1 15,13-78-1-15,-13 78-1 16,-2-65 0-16,2 65 1 15,3-60 0-15,-3 60-1 16,-13-55 1-16,13 55-1 16,0 0 1-16,0-50 1 15,0 50-1-15,0 0 0 16,0 0 0-16,0 0 0 15,0 0 0-15,0 0 0 16,0 0-1-16,17 64 0 16,-17-64 1-16,3 76 0 15,-3-76 0-15,6 95 0 16,-8-44 0-16,-2 2-1 0,-4 3 1 15,8-56-1-15,-19 98 1 16,19-98 0-16,-24 83-1 16,24-83 1-16,-37 63-1 15,37-63 2-15,0 0-1 16,-82 52 2-16,82-52-2 15,-85-1-1-15,85 1 2 16,-98-8-2-16,46-5 1 16,-3-1 0-16,55 14-2 15,-87-33 1-15,87 33 2 16,-63-33-1-16,63 33 0 15,-55-50 1-15,55 50 0 16,-33-67-2-16,33 67 2 0,-24-94-1 16,14 41 1-16,6-4-1 15,9-7-1 1,7 6 1-16,-2 2 0 0,-10 56 0 15,24-83 0-15,-24 83 1 16,0 0-1-16,0 0-1 16,0 0 2-16,0 0-1 15,0 0 0-15,0 0-2 16,42 54-1-16,-42-54-3 15,0 0-16-15,0 0-18 16,0 0-1-16,0 0-5 16,0 0-1-16</inkml:trace>
  <inkml:trace contextRef="#ctx0" brushRef="#br0" timeOffset="7514.42">2229 945 26 0,'0'0'38'15,"-29"-50"-1"-15,29 50-3 16,0 0-15-16,0 0-5 16,0 0-6-16,0 0-1 0,0 0-1 15,-15 57 0-15,15-57-1 16,-6 51 0-1,6-51-1-15,-5 54-1 16,5-54 1-16,0 0-1 0,0 67-1 16,0-67 0-16,0 0-1 15,0 0 0-15,0 0-1 16,0 0 0-16,0 0-2 15,0 0 1-15,0 0 2 16,-6-59-2-16,6 59 1 16,-12-64-1-16,12 64-1 15,-8-57 3-15,8 57 2 16,0 0-3-16,-9-58-2 0,9 58 1 15,0 0 2 1,0 0-1-16,0 0 1 16,0 0-1-16,15 52 0 15,-15-52 2-15,-1 58 0 0,1-58 0 16,-6 54-2-16,6-54 1 15,0 0 0-15,-16 57 0 16,16-57 0 0,0 0 0-16,0 0 0 0,0 0-2 15,0 0 1-15,0 0 0 16,-6-49-2-16,6 49 1 15,-7-51 1-15,7 51-1 16,0 0 0-16,-17-62 0 16,17 62-3-16,0 0-4 15,0 0-27-15,0 0-7 16,0 0-1-16,0 0-6 15</inkml:trace>
  <inkml:trace contextRef="#ctx0" brushRef="#br0" timeOffset="15436.88">21524 781 78 0,'0'0'40'16,"0"0"-4"-16,0 0-2 16,0 0-13-16,0 0-14 15,0 0-2-15,0 0-3 16,0 0 0-16,0 0-2 15,0 0 2-15,0 0 2 16,0 0-2-16,0 0-1 16,0 0 0-16,0 0 0 15,7 59 0-15,-7-59 0 16,10 58-1-16,-10-58 0 15,19 68 0-15,-19-68 0 0,24 84 3 16,-24-84-1-16,31 99-2 16,-14-47 4-1,4 0-5-15,0 2 3 0,1-6 0 16,5-2 0-16,1-8-3 15,3 0 5-15,-1-15-4 16,3-12 0-16,-33-11 0 16,68-16 0-16,-68 16 0 15,58-47 0-15,-58 47 0 16,49-91 0-16,-30 33 0 15,-4-2 0-15,-2 2 0 16,-7-6 0-16,-4-3 0 16,-2 6 0-16,-2-2 0 0,-2 7 0 15,2 6 0-15,-4 0 0 16,6 50 0-1,-7-87 0-15,7 87 0 16,-1-75 0-16,1 75 0 0,4-51 0 16,-4 51 0-16,0 0 0 15,5-52 0-15,-5 52 0 16,0 0 0-16,0 0 0 15,0 0 0-15,0 0 0 16,0 0 0-16,18 66 0 16,-18-66 0-16,1 61 0 15,-1-61 0-15,1 73 0 0,-1-73 0 16,5 98 0-1,-1-44 0-15,0 5 0 16,2 3 0-16,0 1 0 16,0 6 0-16,-3-1 0 0,1 0 0 15,-4 2 0-15,-4-17 0 16,-3 2 0-16,-3-18 0 15,-8-7 0-15,18-30 0 16,-56 12-3-16,56-12 3 16,-77-47 0-16,77 47 1 15,-93-82-1-15,41 32 2 16,-1-5-2-16,4-2 0 15,-2 0 0-15,7 1 0 16,3 1 0-16,4-1 0 16,9 5 0-16,6-4-2 15,8 6 1-15,14 49 2 16,-11-88 1-16,11 88-2 0,1-60 0 15,-1 60 0-15,0 0 0 16,0 0 0-16,0 0 0 16,0 0-2-16,0 0 1 15,0 0 0-15,26 52 0 16,-26-52 1-16,16 68-3 15,-16-68 2-15,23 75 1 16,-23-75 2-16,27 70-1 16,-27-70 1-16,38 91 0 15,-14-31-3-15,7 9 4 16,3 9-3-16,3 9 0 15,7-2 0-15,1 0 0 16,1-10-4-16,-1-7 4 0,-4-23-1 16,-2-15 3-16,-6-27-4 15,-33-3 0-15,45-74-3 16,-39 2-15-1,9-8-12-15,-8-5-7 0,13 4 1 16,-1 6-6-16</inkml:trace>
  <inkml:trace contextRef="#ctx0" brushRef="#br0" timeOffset="16245.92">22580 1237 72 0,'0'0'40'0,"0"0"-5"16,0 0-1-16,0 0-12 16,-62 2-9-16,62-2-5 15,0 0-2-15,0 0-3 16,-14-50 0-16,14 50 0 0,0 0 2 15,30-48-2-15,-30 48-1 16,49-29 1-16,-49 29-2 16,79-9 1-16,-79 9-2 15,92 7 0-15,-92-7 0 16,86 20 0-16,-86-20 0 15,66 36 0-15,-66-36-4 16,33 48 3-16,-33-48 0 16,-5 58 2-16,5-58-4 15,-45 81 1-15,7-37 2 16,-10 10 1-16,-5-4 0 15,-4 2-1-15,-1 0-3 16,4-5 3-16,11-8-1 0,6-6 3 16,11-4-2-16,10-8-1 15,11-4 0-15,7-2 1 16,5-4-1-1,5-7 2-15,5 4-1 0,6-6 0 16,7-2 0-16,11-4 0 16,8-3 0-16,9 4 1 15,7-2 1-15,8 6-2 16,6 2 1-16,3 1 0 15,-4 7 0-15,-1 2 0 16,-9 0 0-16,-6 0-1 16,-9 0 0-16,-11-5 0 0,-10-3-2 15,-14-5-3-15,-3-8-26 16,-24-9-8-1,-4-2-3-15,-10-14-5 16</inkml:trace>
  <inkml:trace contextRef="#ctx0" brushRef="#br0" timeOffset="17826.01">16838 10829 34 0,'12'-9'37'0,"-12"9"-3"16,0 0-1-16,0-20-18 15,0 20-7-15,0 0-4 16,-21-6 1-16,-1 4-3 16,-7 1-1-16,-12 0 0 15,-8-1 0-15,-10 1-1 0,-5 1 0 16,-2-1 0-1,1 1 0-15,7 1 0 16,5 2 0-16,12 4 2 16,11 1-2-16,12 5 2 0,11 0-2 15,9 5 2-15,5 2-2 16,6 6 2-16,1 4-1 15,2 3-1-15,1 8 1 16,0 7-1-16,0 10 1 16,-1 8-1-16,1 5 1 15,0 10 1-15,3 10 0 16,-2 7-1-16,2 12 1 15,-3 9-1-15,3 8 1 16,-4 10 0-16,-1 11 0 16,-2 13-1-16,0 9 0 15,0 11 0-15,-4 5 0 0,0 8 0 16,-2 6-2-16,2 3-1 15,-1 7 1-15,-2-4-1 16,-2 3 1-16,-1-2 0 16,1 1 1-16,2-6-1 15,1-4 1-15,-1-3 0 16,-2-3 0-16,-1-13 1 15,0-8-1-15,-2-10-1 16,-1-17 0-16,-5-11 1 16,2-10-1-16,-2-14 0 15,1-11 0-15,4-8 0 16,5-8 0-16,2-14-1 15,7-4 2-15,6-15-1 0,4-8 2 16,4-8-2-16,6-11 2 16,1-15-1-16,5-5 2 15,4-6-2-15,7-10 0 16,6 2 0-16,12-5 0 15,9-2 1-15,11-8-2 16,12 9 1-16,10-2-2 16,0 11-1-16,-5-4-29 15,2 9-4-15,-6-12-3 16,-15-8-6-16</inkml:trace>
  <inkml:trace contextRef="#ctx0" brushRef="#br0" timeOffset="18377.05">18635 16741 45 0,'6'11'31'15,"11"13"-14"-15,-4-7-17 0,0-9-33 16,3 9-2-16</inkml:trace>
  <inkml:trace contextRef="#ctx0" brushRef="#br0" timeOffset="18510.05">18969 16768 54 0,'28'-10'39'16,"-1"1"-3"-16,-1-2-5 16,-5-9-32-16,4 10-28 0,-3 7-5 15,3 2-4 1,4 2-1-16</inkml:trace>
  <inkml:trace contextRef="#ctx0" brushRef="#br0" timeOffset="18691.06">19937 16764 53 0,'51'5'35'0,"-15"-9"-3"16,0 7-5-16,-4-10-30 15,-10 11-5-15,-22-4-7 16,16-6-19-16,-5 6 0 0,-11 0-1 15</inkml:trace>
  <inkml:trace contextRef="#ctx0" brushRef="#br0" timeOffset="25933.48">19397 15686 59 0,'-4'-11'38'16,"-3"-1"-2"-16,7 12-5 15,-16-5-29-15,5 10-28 16,4 13-7-16,4 3-3 0,4 1-4 15</inkml:trace>
  <inkml:trace contextRef="#ctx0" brushRef="#br0" timeOffset="26281.5">19343 16469 64 0,'-10'30'30'15,"-3"3"-29"-15,6-7-2 16,-3-12-36-16,10-14-2 16</inkml:trace>
  <inkml:trace contextRef="#ctx0" brushRef="#br0" timeOffset="52621.13">9959 3005 28 0,'0'0'34'15,"-7"-16"-2"-15,7 16 0 0,0 0-8 16,19 9-8-1,-19-9-6-15,15 18-1 0,-15-18-2 16,18 16 1 0,-18-16-3-16,18 17 2 0,-6-9-4 15,3 9-1 1,8 7 0-16,9 10-3 0,10 10 1 15,6 5-2-15,1 2 1 16,0 0-1-16,-1-4 1 16,-9-8-1-16,-11-14 1 0,-15-16 1 15,-13-9 0 1,-25-33-1-16,-6-2 2 15,-11-12-1-15,-8-9-1 16,-4-10 0-16,-3-3 1 0,-5 1-1 16,2 0 0-16,2 2 0 15,6 8 0 1,6 6 0-16,6 10 1 0,8 10 0 15,7 9 0-15,10 8 0 16,15 15 0-16,0 0 0 16,-2 19 0-1,17 9 0-15,12 6 0 0,4 5 0 16,5 3 1-16,3 4 1 15,5 6-6-15,-5-12-15 16,3 5-12-16,-9-15-2 0,-4 1-4 16,-10-14-3-1</inkml:trace>
  <inkml:trace contextRef="#ctx0" brushRef="#br0" timeOffset="53061.13">10225 2649 70 0,'4'32'35'0,"-17"0"-2"16,-2 17 0-16,-15-2-24 0,2 18 2 15,-11 0-5 1,0 13-1-16,-5-3-2 16,5 4 0-16,4-3-1 0,5-2 0 15,4-5-2-15,7-9-2 16,3-8 1-16,9-11 2 15,1-11-1 1,2-10 0-16,4-20 1 0,0 0-1 16,6-26 0-16,1-8 0 15,6-14 1-15,3-13 0 16,3-11-2-1,5-8 0-15,-1-1 1 0,2 7 0 16,-1 9 0-16,-2 11-1 0,-7 19 0 16,-3 17 0-1,-12 18 2-15,8 22 2 0,-12 15-7 16,-15 2-27-1,5 12-2-15,-4-3-4 0,1 2-5 16</inkml:trace>
  <inkml:trace contextRef="#ctx0" brushRef="#br0" timeOffset="54062.13">9607 5599 14 0,'-21'-17'36'0,"3"4"0"16,-1-3 0-1,19 16-12-15,-28-25-8 16,28 25-2-16,-10-15-6 0,10 15-1 15,0 0-2 1,0 0-2-16,0 0-1 0,22 32 0 16,-2-7-1-1,9 7-1-15,7 8 0 0,8 11 0 16,9 5 0-16,9 3 1 15,-3-4 0-15,-1-7-1 16,-5-4 0 0,-8-6 1-16,-7-10-1 0,-12-10 0 15,-15-15 0-15,-11-3 0 0,-18-24-1 16,-6-2 1-1,-13-10 0-15,-4-9 0 0,-7-5 0 16,-5-7 0 0,-7-1 0-16,2 1 0 0,0 3-1 15,9 8 2 1,8 10-1-16,7 11 0 0,12 11 1 15,22 14-1-15,7 27 0 0,21 8 0 16,18 15 1 0,10 8 0-16,7 5-2 15,4 3 1-15,0-3-1 16,-6-7 1-16,-9-11-1 0,-14-12 0 15,-11-13 0 1,-16-12-2-16,-11-8 0 16,-14-20-4-16,-1 3-12 15,-15-22-17-15,3-2 1 0,-5-12-4 16,9 3 0-16</inkml:trace>
  <inkml:trace contextRef="#ctx0" brushRef="#br0" timeOffset="54542.13">9951 5349 63 0,'15'-8'37'0,"-15"8"-3"0,7 13-2 16,-25 1-20-16,2 23-7 16,-13 4 1-16,-3 12-1 15,-10 5-1-15,3 8-1 0,-6-3 0 16,3 4-2-1,9-3-1-15,3-9 1 0,4-5-1 16,10-8 0 0,3-7-1-16,6-10 2 0,4-9-2 15,3-16 1 1,0 0 1-16,0 0-1 0,19-26 0 15,-7-6-1-15,8-15 2 16,1-7-1-16,5-9 1 16,3-1-1-16,3 4 1 15,-2 5-1-15,-4 10 1 16,-3 10-1-16,-7 14 0 15,-16 21 0-15,14 7 0 16,-18 14 0-16,-11 15-1 16,-6 11 1-16,-10 10-1 15,-5 8 1-15,-5 5 0 16,-4-1 1-16,1-2-2 0,4-5 2 15,5-13-1 1,4-10 0-16,10-10 0 0,7-11-1 16,14-18-1-1,0 0-3-15,0 0-8 0,10-20-22 16,8-2 0-1,-1-6-6-15,6 3-1 0</inkml:trace>
  <inkml:trace contextRef="#ctx0" brushRef="#br0" timeOffset="62774.14">28376 12825 24 0,'0'0'35'0,"0"0"-1"16,0 0-4-16,0 0-10 0,-21-10-6 16,21 10-5-16,-36-8-1 15,11 4-3-15,-14-4-2 16,-3 3 0-1,-11-3-1-15,2 0 0 0,-3 0 0 16,-1-1-2-16,-1 0 0 16,2 2 0-16,2-1 0 15,3 1 0 1,3-1 0-16,1 2-2 0,1 0 2 15,6 1-1-15,4 3-1 0,-1-3 0 16,8 5-1 0,-2-4-2-16,9 10-3 0,-8-13-7 15,15 14-17 1,-8-7-2-16,9 4-1 0,-1 0-2 15</inkml:trace>
  <inkml:trace contextRef="#ctx0" brushRef="#br0" timeOffset="63294.14">28323 13063 11 0,'11'2'30'0,"-11"-2"5"0,11-2-8 16,-11 2-8 0,0 0-4-16,0 0-3 0,-31-13-4 15,12 8-3 1,-14-6-2-16,-5 2 0 0,-11-4 1 15,-4 2-2-15,-5-4 0 0,-3 1-1 16,-4-1 1 0,2 2-2-16,1 2 1 0,4 1-1 15,3 5 1 1,7 1-1-16,4 2 0 0,9 2 0 15,7 3 0 1,4 0 0-16,7 0 0 16,4-1-1-16,13-2 1 0,-15 5-1 15,15-5 0-15,-12 4 0 16,12-4-1-16,-12 1 0 15,12-1-3 1,-13 0-1-16,13 0-4 0,-15 4-8 16,15-4-14-16,0 0-1 15,-9 12-2-15,9-12 2 16</inkml:trace>
  <inkml:trace contextRef="#ctx0" brushRef="#br0" timeOffset="66215.15">12082 13334 0 0,'14'8'12'0,"0"-4"2"16,0 0 3-1,1 0 2-15,-15-4-3 0,30 1 0 16,-30-1-1 0,27-2-1-16,-27 2 0 0,25-5-4 15,-12-2-3-15,14 5-1 0,-2-7-2 16,11 5 0-1,2-6 0-15,8 3-2 16,0-4 0-16,0 3 0 16,-8 0 0-16,-6 2-1 0,-10-2 0 15,-11 4 0 1,-11 4 0-16,-35-6-1 15,-4 7 0-15,-12 2 0 0,-6 2 0 16,-8 1 0-16,-3 3 0 16,1 0 1-16,8 1-1 15,9 0 0 1,9 0 0-16,10-1 0 0,9 1 0 15,7 1 0-15,15-11 0 16,-13 19 0-16,13-19-1 16,6 20 1-1,11-12 0-15,4-2 1 0,9-2-1 16,9-3 0-16,8-2 0 0,2-2 1 15,1-1-1 1,-4 0 0-16,-13-1 1 0,-4 0 0 16,-10 1-1-1,-8 2 0-15,-11 2 1 0,-26-4-1 16,-5 3 2-1,1 1-2-15,-5 0 0 0,-3 1 0 16,-1 1 0 0,-1 0 1-16,10 0-1 0,9 2 0 15,8-1 1-15,13-3-1 16,0 0 1-16,32 7-1 15,4-8 0-15,5-2 0 16,8 2 1-16,3-2-2 16,-2 0 1-16,-9-1-2 15,-4 9-5-15,-16-5-25 16,-1 5-3-16,-20-5-4 15,0 0-4-15</inkml:trace>
  <inkml:trace contextRef="#ctx0" brushRef="#br0" timeOffset="73716.16">25077 14311 18 0,'0'0'29'0,"1"-11"3"0,-1 11-2 15,18-10-16 1,-9-2-3-16,21 11-2 15,-1-5-3-15,18 6-2 16,5-3 0-16,17 6-1 0,1-3-1 16,6 5 0-16,-2-2 0 15,-8 2-2 1,-12 0 1-16,-14-3-2 0,-24-2 1 15,-16 0 0-15,-31 2-1 16,-17-7 1-16,-19-3-1 16,-12 3 1-1,-10-3 0-15,-5 1 0 0,5 1 0 16,7 1 0-16,11 0 0 15,17 2 0-15,12 3 0 16,13 0 1-16,16 2-1 0,13-2 1 16,19 2 0-1,16-2 0-15,11-1 1 0,16 0 0 16,15-1 0-1,11 1 0-15,11-2 0 0,4 3 0 16,-3-1 0 0,-5 2-1-16,-14 0 0 0,-13 0 0 15,-20-1-1 1,-20 0 0-16,-28 0 0 0,-20-9 0 15,-23 0-1-15,-23-2 1 16,-9 0-1-16,-13-2 1 16,-5 1-1-16,-1 2 0 15,11 4 0-15,10 0 0 16,13 4 0-16,18 2 0 15,19 3 1-15,23-3-1 16,3 12 1-16,25-5 0 16,16 2 1-16,13 1-1 0,10-1 1 15,7 1-1-15,0-2 1 16,0 1-1-16,-7 0-3 15,-13-4-8 1,-8 11-19-16,-23-11-4 0,-11 2-3 16,-12-7-4-1</inkml:trace>
  <inkml:trace contextRef="#ctx0" brushRef="#br0" timeOffset="84827.17">22295 14047 12 0,'-19'-3'32'0,"-7"-3"1"16,-7-4-1-16,2 4-16 15,-19-10-2-15,2 9-4 0,-10-6-4 16,1 4-2-1,-3-2-1-15,2 5-1 0,-3 3-1 16,1 0 0 0,2 3-1-16,2 1 1 0,6 2-1 15,1-2 0 1,7 2 0-16,3 0 0 0,10-4 1 15,8 1-1-15,7-4 2 0,14 4 0 16,0 0 0 0,28-11 1-16,5 3 0 15,15 4 0-15,6-4 0 16,18 2 0-16,4 3 1 0,7 1-2 15,-3-1 0 1,0 3 0-16,-14 0-1 16,-9 1 0-16,-14 1 0 15,-14-1-1-15,-18-1 1 0,-11 0-1 16,-21 0 0-16,-8-1 0 15,-12 1 0 1,-10-2 0-16,-7 2 0 0,-3-1 0 16,-4 2 0-16,2-1 0 15,3 3 0-15,6-1-1 16,9-1 1-1,9 2-1-15,8-1 1 0,5 0-1 16,23-2 1-16,-11 1 0 16,11-1-1-16,25-1 1 15,1 1 1-15,11 1-1 0,5 1 0 16,8 4 0-1,3 2 0-15,2 0 0 0,-2 2-1 16,-11 1-2 0,1 5-5-16,-21-6-26 0,-3 0-2 15,-19-10-5 1,0 0-4-16</inkml:trace>
  <inkml:trace contextRef="#ctx0" brushRef="#br0" timeOffset="86177.18">22318 15293 0 0,'3'-15'32'16,"-3"15"3"-16,-12-16-2 0,12 16-10 16,-26-14-6-1,14 14-2-15,-16-11-5 0,4 10-2 16,-14-6-4-1,-4 5 0-15,-12 0-2 0,-4 3-1 16,-5-2 0 0,-2 2 0-16,2 0-1 0,2 2 0 15,8-1 0-15,11 0-1 0,17 2 1 16,25-4 0-1,0 0-1-15,30 10 1 0,19-5 0 16,14 0 0 0,12-1 0-16,11 3 1 0,0-1-1 15,2 1 1 1,-10 0-1-16,-11-1 0 0,-15-2 1 15,-15-2-1-15,-19-2 0 16,-18 0 0 0,-22-7-1-16,-18-1 1 0,-18-2 1 15,-11 0-1-15,-10-2 0 16,1 1-1-16,5 2 1 15,13 5 0 1,24 4-1-16,19 1-6 0,34 11-25 16,20-6-5-16,24-6-3 15,13-12-6-15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4T16:45:51.326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3668 3073 85 0,'8'-17'38'0,"-8"-11"-2"16,2 4-2 0,-18-20-21-16,10 10-4 0,-21-12-4 15,0 5 0-15,-13-3-2 0,-6 9-1 16,-4 2-1-1,-8 14-1-15,-7 10 2 16,-4 16-2-16,4 18 1 16,0 16 1-16,6 17-1 15,-1 13 1-15,8 16-1 16,4 15 1-16,12 14-2 15,6 1 1-15,9 0-1 16,13-9-2-16,14-11 3 16,26-12-3-16,14-16 2 0,21-20 0 15,20-20-1 1,14-16 0-16,12-10-3 0,-2-16-4 15,4 1-27 1,-29-15-4-16,-9 0-1 0,-24-13-3 16</inkml:trace>
  <inkml:trace contextRef="#ctx0" brushRef="#br0" timeOffset="410">3905 3206 67 0,'0'0'37'0,"0"0"0"0,1 39-3 0,-13-4-15 16,22 27-8-16,-15 4-2 15,11 13-2-15,-9 0-2 16,7 1-2 0,-2-8-2-16,0-12 2 0,0-16-3 15,-1-17 2-15,-1-27-1 16,18-1 0-16,-5-25 0 16,5-16 0-16,1-20 0 0,8-10-1 15,4-8 0 1,4-5-1-16,6 6 2 0,8 7-1 15,8 9 0 1,2 13 0-16,4 20 0 0,-2 11-2 16,0 17-3-1,-11-2-14-15,1 13-18 0,-22-6-3 16,-4 1-4-1,-25-4-4-15</inkml:trace>
  <inkml:trace contextRef="#ctx0" brushRef="#br0" timeOffset="2250">6904 2894 71 0,'13'-8'33'0,"-13"-9"-1"0,0 17-2 15,-19-27-16 1,2 23-6-16,-18-7-1 15,-6 7-3-15,-16 2 0 16,-7 6-1-16,-10 6-1 0,-4 10 0 16,-4 5-1-1,4 7 3-15,1 4-3 16,12 7 2-16,8 1-2 15,15 2 0-15,14-3 0 0,18 1 0 16,20-5 0-16,17-4-2 16,15-4 1-1,14-4-1-15,10-6 1 0,8-4 1 16,-4-6 0-16,-4-5-1 15,-11-2 1-15,-12-6-1 16,-14-2 0 0,-15-3 0-16,-14 7-1 0,-26-14 0 15,-6 10 1-15,-9 3-1 16,-10 6 0-16,-9 8 0 15,-7 14 1-15,0 11 0 0,3 14 0 16,7 6 0 0,8 6 0-16,14 7-1 0,14-1 2 15,16-3-1 1,21-7 0-16,15-10 0 0,14-12 1 15,10-9-2 1,4-9 0-16,0-12-2 0,9 2-14 16,-13-20-17-16,5 0-1 15,-13-15-4-15,0-1-3 16</inkml:trace>
  <inkml:trace contextRef="#ctx0" brushRef="#br0" timeOffset="2820">6968 3582 77 0,'-5'17'36'0,"7"13"-1"15,-4-2-3-15,10 13-18 16,-7-7-5-1,10 9-2-15,-6-12-2 0,3 0-1 16,-3-11 0-16,2-6-1 16,-7-14 0-16,0 0-1 15,9-21 0 1,-7-4-1-16,3-9-1 0,2-8 0 15,4-8-1-15,0-1 0 0,7 1 0 16,1 5 0 0,7 9 0-16,2 15 0 0,3 17 0 15,5 16 1 1,-1 17 0-16,1 10 1 0,-5 10 0 15,-4 3 0 1,-7 0 0-16,-5-4 1 0,-5-10-1 16,-5-7 0-16,-5-11 0 0,0-8 0 15,0-12-1 1,1-11 0-16,4-9 0 15,3-8 0-15,5-7-2 16,0-6 0-16,6 1 1 0,3 2-1 31,7 7 0-31,3 8 0 0,3 15 1 16,-1 10 0-16,0 14 1 15,-2 9 1-15,-5 8-1 0,-3 6 1 16,-10 2 0-16,-6-1-1 16,-5-1-2-1,-4-11-6-15,11 5-18 0,-13-21-10 16,13-1-2-1,-10-11-6-15,18-13 2 0</inkml:trace>
  <inkml:trace contextRef="#ctx0" brushRef="#br0" timeOffset="3231">7955 3670 95 0,'9'15'38'16,"-11"3"-4"-16,11 21 1 0,-7 2-27 15,3 17-3 1,0 6 0-16,0 7-3 0,4-2-1 15,-1-5 0 1,-1-10 0-16,-2-10-1 0,2-14 1 16,-6-14 0-16,-1-16 0 15,3-21 0-15,-5-13-1 16,2-12 1-16,-1-11-2 15,1-7 1-15,1-3-2 16,6 1 1-16,4 2-1 16,3 6 1-16,6 10-1 15,2 10 1-15,9 11 1 16,0 6-1-1,3 10 1-15,-2 8 0 0,-3 7 0 16,-4 10 1-16,-11 6 0 0,-7 4 0 16,-19 4 0-1,-9 3 0-15,-17 2 0 0,-8-3-3 16,-8 4-6-1,-13-16-24-15,19 3-4 0,-2-14-3 16,20 0-5 0</inkml:trace>
  <inkml:trace contextRef="#ctx0" brushRef="#br0" timeOffset="3571">8501 3003 87 0,'12'-7'39'16,"12"32"0"-16,-13 9-3 0,9 27-29 15,-9 15 0 1,1 20-1-16,-5 6-2 16,-1 6-1-16,-4-5-1 15,-1-8-4-15,-1-13 2 0,-1-16-2 16,0-19 0-1,-2-20-6-15,16-7-22 16,-13-20-6-16,7-28-2 16,-4-16-2-16</inkml:trace>
  <inkml:trace contextRef="#ctx0" brushRef="#br0" timeOffset="3791">8807 3144 92 0,'22'0'36'0,"-16"18"-3"0,8 26-1 15,-5 14-26-15,2 24-1 16,-2 7-1-16,4 11-1 16,-5 2-1-16,1-4-1 15,-6-13 1-15,1-14-2 16,-2-22 1-16,-4-18-3 0,2-15-3 15,-12-27-18 1,14-7-10-16,-9-24-3 0,7-13-3 16,-12-29-2-1</inkml:trace>
  <inkml:trace contextRef="#ctx0" brushRef="#br0" timeOffset="4071">8703 2966 86 0,'16'-17'34'0,"0"-1"-2"16,16 12-1-1,4-1-26-15,10 13 0 0,7 6-1 0,12 16 2 16,9 11-2 0,7 14 0-16,4 10 0 15,0 16 0-15,-9 8-1 0,-6 7 1 16,-16 3-3-16,-19-2-1 15,-24-4 1-15,-24-7 1 16,-26-13-1 0,-20-14-1-16,-11-12-1 0,-12-12-4 15,8-4-17-15,-6-25-15 16,21-7-3-16,9-13-2 15,22-5-5 1</inkml:trace>
  <inkml:trace contextRef="#ctx0" brushRef="#br0" timeOffset="4381">9781 4017 94 0,'11'11'38'0,"14"18"-4"0,-10 3 1 16,9 16-32-16,-9 4-1 16,-5 1-4-16,-2 4-8 15,-16-15-24-15,5-9 0 0,-11-17-4 16,14-16-4-1</inkml:trace>
  <inkml:trace contextRef="#ctx0" brushRef="#br0" timeOffset="4951">11039 3207 101 0,'-5'-19'38'0,"-9"-10"-2"16,10 8-1-1,-17-16-23-15,7 10-5 0,-15-2-2 16,-8 6-3-16,-8 10-1 15,-6 6 0-15,-5 9 0 16,-4 11-2 0,-5 11 2-16,3 6 0 0,9 6-1 15,8 4 1-15,9 4 0 0,13 0-4 31,15-1 3-31,18-5-2 0,22-2 2 0,21-3 0 16,14-2 1 0,17-1-1-16,9 1 0 0,2 1 1 15,-2 3-1 1,-7 3 1-16,-12 3-1 0,-16 4 0 15,-18 5-1 1,-23-2 1-16,-21-2 1 0,-23-5-1 16,-18-5 0-16,-18-9 0 15,-13-5-1-15,-5-12-2 16,2-6-3-16,-1-18-15 0,28 4-15 15,10-19-3 1,34-2-2-16,10-15-2 16</inkml:trace>
  <inkml:trace contextRef="#ctx0" brushRef="#br0" timeOffset="5351">11734 3215 99 0,'18'-31'37'0,"0"6"0"0,-23-6-4 16,5 8-22-16,-22-5-5 16,2 8-2-16,-13 5-2 15,-3 8 2-15,-11 7-3 0,-5 11 0 16,1 5 0-1,2 7 0-15,2 5-1 0,9 4 1 16,7-1-1 0,13 2-2-16,18-1 2 0,18-4-2 15,20-1 2 1,14 4 0-16,16 2 1 0,10 7-1 15,5 7 1 1,-1 4-1-16,-5 5 0 0,-16 0 1 16,-18 0-1-16,-18-2 0 0,-29-9 1 15,-24-12-1 1,-21-13 0-16,-17-10-1 15,-4-8-3-15,-8-18-8 16,20 2-22-16,-6-21-2 0,36 1-2 16,10-18-3-1</inkml:trace>
  <inkml:trace contextRef="#ctx0" brushRef="#br0" timeOffset="5951">12029 3217 94 0,'0'0'35'16,"11"43"-3"0,-9-1 1-16,7 18-24 0,-6 7-4 15,5 9 1-15,-5 0-3 0,3-1 1 16,-2-12-1-1,0-12 1-15,-7-18-1 16,5-13 0-16,-2-20 0 16,0 0-1-16,-1-24 1 0,3-9-2 15,1-15 0 1,2-12-2-16,3-9 1 0,-5-5 0 15,3 1 0 1,-2 5-1-16,-1 8 1 0,-2 10-1 16,2 21 1-16,-1 17-1 15,-2 12 1-15,13 34 0 16,-4 12-1-16,5 11 0 15,3 10 0-15,7 8 1 16,5-2 0-16,2 1 0 16,6-11 0-16,5-9 0 15,4-16 1-15,6-15 0 0,4-17-1 16,0-14 1-16,2-14 1 15,0-19-1 1,-3-22 0-16,-2-13 0 0,-7-8 0 16,-12-5-1-16,-5-2 1 15,-8 3-2-15,-5 11 0 16,-8 11-1-1,-5 25-3-15,-11 6-10 0,8 35-22 16,-7-18-1 0,7 18-5-16,-35 4-2 0</inkml:trace>
  <inkml:trace contextRef="#ctx0" brushRef="#br0" timeOffset="6771">11529 5300 91 0,'-19'42'41'0,"-2"18"-2"16,-19 6-3-1,-9 24-32-15,-21 15 1 0,-18 17-2 16,-24 14 1-1,-13 15-3-15,-21 9 0 0,-15 3 0 16,-15 5 0-16,-9 1 0 16,-12 2 0-16,1-3 0 15,1-4 0-15,5-6 0 0,15-6 0 16,11-7-1-1,19-6-2-15,20-19-1 0,30-8-4 16,10-30-17 0,37-10-15-16,16-29-1 0,31-19-4 15,15-35-2 1</inkml:trace>
  <inkml:trace contextRef="#ctx0" brushRef="#br0" timeOffset="7421.01">11839 5099 65 0,'76'-44'37'16,"-9"20"-2"-16,5 25-1 16,-9 16-23-1,13 30-2-15,-2 14-2 0,14 23-2 16,10 13 0-1,12 21-2-15,16 7 0 0,19 12-1 16,18 9 0 0,20 11-1-16,16 7-1 0,14 7 0 15,12 4 0-15,5 1 0 0,3 3 1 16,-7-5-1-1,-11-6 0-15,-11-9-1 0,-21-8 2 16,-22-14-3 0,-28-13 1-16,-27-15 0 0,-33-15 1 15,-33-13-1 1,-35-15 0-16,-37-11 1 0,-40-11 0 15,-32-8 1 1,-39-7-1-16,-30-6 1 0,-31-3-1 16,-29-3 1-16,-26-2 0 15,-20-1 0-15,-18-1 0 16,-15 0 0-16,-13-5-1 0,-15-3 1 15,-5-4-1 1,-8-6 0-16,-1-4 0 16,0-4 0-1,7-4 0-15,10-1 0 0,18 1 0 0,25 0-1 16,27 6 0-16,30 1-2 15,35 10-1 1,28-3-6-16,49 13-18 0,17-6-10 16,35 7-2-16,15-1-3 15,29 2 2-15</inkml:trace>
  <inkml:trace contextRef="#ctx0" brushRef="#br0" timeOffset="7921.01">8336 8669 69 0,'-12'34'39'16,"4"0"-1"-16,5 10-3 0,-5-3-21 15,7 13-6 1,-10 1-2-16,2 11-1 0,-4 0-1 16,1 5-1-16,-5 2 0 0,4 2-1 15,1 0 0 1,7 1-1-16,6-2 0 15,12-6 0-15,11-6-1 16,20-2 1-16,17-9-1 16,20-6 1-16,22-7-1 15,24-7 0-15,27-7 0 16,24-7 0-16,30-3 0 0,23-5-1 15,33-2 1-15,22-5 0 16,19-2 0-16,20-2 0 16,13-1-1-1,6-1 1-15,2 1-1 0,-1 1 1 16,-7-1-1-16,-7 2 0 15,-12 1 1-15,-15 1-1 16,-22-1 1 0,-19 3-1-16,-26-2 1 0,-32-1 0 15,-30 0-1-15,-33-3-1 0,-33-1-2 16,-31-8-1-1,-19 8-10-15,-37-19-24 0,-4 2 0 16,-19-15-4 0,-2-2-2-16</inkml:trace>
  <inkml:trace contextRef="#ctx0" brushRef="#br0" timeOffset="8231.01">15398 8390 62 0,'14'3'39'0,"-3"12"0"16,-1 18-3-16,-10 12-29 0,3 25-1 15,-13 16 1 1,4 21 0-16,-8 12-1 0,3 17-1 31,-6 1-3-31,4 7 2 0,1-9-3 0,0-10-1 16,8-9-6-1,-12-28-28-15,18-15-6 0,-4-30-2 16,-1-24-5 0</inkml:trace>
  <inkml:trace contextRef="#ctx0" brushRef="#br0" timeOffset="9111.01">10085 9014 79 0,'-16'7'39'0,"16"-7"-1"16,-10-12-5-16,10 12-21 0,-8-16-2 16,8 16-3-16,-11-26-1 15,11 8-2-15,1-6-1 16,9 1-1-16,8 0 0 0,14 2-2 15,9 6 1 1,12 1-1-16,10 9-1 16,3 9 1-16,2 11 0 15,-2 6 0-15,-10 8 0 0,-11 7 0 16,-21 2 0-16,-20 4 1 15,-24 3-1 1,-18 2 0-16,-19-1 0 0,-16-3 1 16,-11-2-1-16,-4-4 0 15,4-2 0-15,10-4-1 16,17-2 1-1,17-3-1-15,25-2 1 0,22 2 0 32,25-2-1-32,19 0 1 0,15 0 0 0,12-3 0 15,10-3 0-15,-1-4 0 0,-7-4 0 16,-7-6-2-1,-12 2-2-15,-23-8-3 0,0 10-16 16,-38-8-16 0,13-11-2-16,-24-2-3 0,2 2-2 15</inkml:trace>
  <inkml:trace contextRef="#ctx0" brushRef="#br0" timeOffset="9491.01">11016 8997 84 0,'19'-15'41'0,"-8"2"-4"0,0 8 2 16,-11 5-32-16,0 0 0 0,-14 21-3 0,-1 9-1 0,-10 10-1 0,3 9-1 0,-4 5 0 0,3 6 1 0,8-1-2 0,13-2 1 0,25-8-1 0,13-8 0 0,24-13 1 0,14-11-1 0,9-11 0 0,6-13 1 0,-2-14-2 0,-8-13 2 0,-18-11-1 0,-19-9 0 0,-26-5-1 0,-21-4 1 0,-23 1 0 0,-17 3-1 0,-14 5-1 0,-15 6-4 15,0 16-5-15,-15-4-25 0,21 14-4 16,0 1-1 0,19 12-5-16</inkml:trace>
  <inkml:trace contextRef="#ctx0" brushRef="#br0" timeOffset="10011.01">12278 8778 79 0,'15'-17'42'16,"-3"7"-4"-16,-20-5 1 0,8 15-31 15,-34-18 0 1,1 14-3-16,-12-2 0 0,-4 8-2 16,-8 7-2-1,1 5 0-15,4 12 0 0,6 5-1 16,12 8-1-1,21 8 2-15,20 6-2 0,20 3 2 16,18 4-1 0,20 3 0-16,10-1 0 0,6-2 1 15,-1-1-2-15,-10-3 1 0,-12-5 0 16,-15-4 0-1,-22-10 0-15,-22-7 0 16,-20-11 1-16,-19-5-1 16,-10-13 2-16,-6-5-2 0,0-8 1 15,5-7 0 1,6-7 0-16,18-3-1 15,17-2 0-15,22-11 1 16,15-6 0-16,12-4-2 0,11-7 1 16,4-1 0-16,3-2 0 15,-4 1-2 1,-5 8-3-16,-20-3-17 0,0 16-19 15,-17-1 0 1,-8 6-5-16,-17 2-3 0</inkml:trace>
  <inkml:trace contextRef="#ctx0" brushRef="#br0" timeOffset="12952.01">11421 5904 27 0,'-30'16'37'0,"-14"5"-1"0,-4 11-2 15,-24-1-16-15,-4 23-5 16,-27-3-2-16,-9 16-5 15,-20 6-1-15,-9 12 0 0,-10 6-2 32,-2 6 1-32,1 8 0 0,1 13-1 0,0 8-1 15,2 6 0 1,1 3-1-16,3 4 0 0,-3 0 0 15,-1 5 0 1,-3 1-2-16,0-3 2 0,4-6 0 16,1-5-1-16,7-6 2 15,8-2 1 1,15-7-2-16,11-3 1 0,14-12-1 0,18-6 0 15,13-10 1 1,17-8-1-16,16-9-2 16,12-11 2-16,15-6-2 15,13-12 2-15,16-12-1 0,11-9-1 16,14-8 1-1,11-5 0-15,14-7 0 16,10 0-1-16,8-8 1 0,7 2-1 16,6 2 0-16,6 2 1 15,3 3 0-15,0 1-1 16,0 2 1-1,-3 6 0-15,-6-2 0 0,-6 5 0 16,-6 1-1-16,-10-2 0 16,-6 3-2-16,-15-7-5 15,3 7-27 1,-20-14-4-16,-7-4-1 0,-15-12-4 15</inkml:trace>
  <inkml:trace contextRef="#ctx0" brushRef="#br0" timeOffset="13332.01">9565 8321 26 0,'-23'-4'37'0,"5"2"-1"16,5 4-1-16,13-2-20 15,2 12-2-15,3 0 0 0,24 20-5 16,2 4 1-16,18 26-3 16,1 17 0-1,14 28-1-15,-2 20 0 0,2 30-2 16,-6 23 1-16,-11 18-1 15,-21 15-1-15,-23 6 0 16,-26 6-7 0,-42-9-30-16,-16-8-4 0,-23-25-5 15,-16-25-2-15</inkml:trace>
  <inkml:trace contextRef="#ctx0" brushRef="#br0" timeOffset="14413.02">9467 11258 89 0,'0'0'44'0,"0"0"-4"15,0 0 0-15,6 22-31 16,3 10-4-16,-3 10-1 16,3 15 0-1,-1 10-2-15,-1 10 0 0,-4 7 0 16,0 9-1-1,-3-2-1-15,-4 0-1 0,1-8-3 16,-6-17-6 0,15-7-28-16,-14-22-2 0,10-14-4 15,-2-23-2-15</inkml:trace>
  <inkml:trace contextRef="#ctx0" brushRef="#br0" timeOffset="14693.02">10378 11526 86 0,'19'18'42'0,"-8"11"-2"15,-21 5-1-15,-7 14-32 16,-21 7 0-16,-6 21-1 15,-11 11-2-15,-4 13-1 16,-3 6-1-16,-1 6 0 16,2 7-1-16,7-2 0 15,7-2 0-15,8-13-3 16,12-8-2-16,-3-26-20 0,20-2-15 15,3-22-3 1,11-16-2-16,-4-28-5 0</inkml:trace>
  <inkml:trace contextRef="#ctx0" brushRef="#br0" timeOffset="15173.02">11089 12311 89 0,'-8'-36'44'0,"-11"9"-3"0,-20 0-1 0,3 10-33 15,-26 3 0 1,-2 15-3-16,-4 9-1 15,6 12-1-15,5 9-1 16,5 5 0-16,12 6-1 0,13 7 0 16,19-1 0-16,16 6 0 15,19 0 0 1,12 7 0-16,14 2-1 0,3 4 1 15,6-1 0-15,-4 0 0 16,-9 1 0-16,-9-1-1 16,-18-4 1-1,-14-10 0-15,-17-9 0 0,-15-7 0 16,-14-10-1-16,-7-8 2 0,-2-10 0 15,0-9-1 1,10-15 1-16,7-8 0 0,19-13 0 16,19-7-1-1,20-11 0-15,12-10 0 0,12-8 0 16,4-4-1-1,6 4-2-15,-6-11-11 0,5 10-26 16,-28-1-2 0,-13 6-3-16,-21 1-5 0</inkml:trace>
  <inkml:trace contextRef="#ctx0" brushRef="#br0" timeOffset="16224.02">13154 11937 63 0,'0'0'45'16,"-9"18"-4"-1,9-18-2-15,0 0-21 0,-8-18-11 16,11 2-1-1,-3-8-2-15,6-3-2 0,5-5-1 16,9-3 0 0,7-3 0-16,11 6 0 0,8 2 0 15,9 6-1 1,9 10 1-16,1 7 0 15,2 10-1-15,-5 9 1 0,-10 10-2 16,-10 7 2-16,-20 10-2 16,-17 6 2-16,-25 9-2 15,-20 9 1-15,-21 5 0 16,-15 5 0-16,-11 5 1 15,-3 0 0 1,3-2-1-16,10-3 1 0,15-6-1 16,23-8 1-16,24-8-1 0,26-7 1 15,26-11-1 1,19-7 0-16,19-8 0 0,12-7 1 15,4-5-1 1,1-8 0-16,-6-2-2 0,-14-7-3 16,-2 11-18-1,-25-19-18-15,-7 1 0 0,-18-9-2 16,-4 0-6-1</inkml:trace>
  <inkml:trace contextRef="#ctx0" brushRef="#br0" timeOffset="16654.02">14458 11900 85 0,'-16'-22'43'0,"-1"6"-4"15,-5 0 1-15,2 12-32 0,-10 3-2 16,1 15-2-16,-3 12-1 16,1 15-1-16,-3 9-1 15,2 11 0 1,2 4 1-16,7 6-1 0,12 0 0 15,15-4 0-15,19-12 0 16,18-9 0-16,19-15 1 16,11-12-1-16,10-12 0 0,5-15 0 15,-3-13-1 1,-8-14 0-16,-14-12-1 0,-18-7 0 15,-21-11 0 1,-22-2-1-16,-13-1 0 0,-20 1 0 16,-10 6-1-1,-15 1-4-15,5 23-10 0,-12-5-24 16,21 17-1-1,11-1-2-15,24 12-4 0</inkml:trace>
  <inkml:trace contextRef="#ctx0" brushRef="#br0" timeOffset="17064.02">15762 11729 99 0,'8'-31'42'16,"-27"-5"0"-16,-5 6-3 0,-24-2-33 15,-6 12-2-15,-13 5-2 16,1 11-1 0,3 11 0-16,4 11-1 0,15 8 0 15,14 11 0-15,23 9 0 16,23 7 0-16,28 12 0 15,19 5 1 1,16 8-2-16,8-2 1 0,-1 2 2 16,-7 0-1-16,-14-6 1 0,-18-2-1 15,-25-12 0 1,-26-7 1-16,-22-13 0 0,-20-8-1 15,-15-10-1 1,-4-8 1-16,-4-10 0 0,9-8 0 16,11-9-1-1,15-7 1-15,27-8-2 0,21-7 1 16,23-9-1-1,15-7 0-15,10-5-2 0,0-14-11 16,12 11-27-16,-6-7-3 16,0 2-2-16,3 4-5 15</inkml:trace>
  <inkml:trace contextRef="#ctx0" brushRef="#br0" timeOffset="26765.03">18955 12240 23 0,'-3'14'39'16,"3"-14"1"-16,0 0-3 16,5 15-8-16,-5-15-14 15,0 0-1-15,0 0-4 16,0 0-2-16,-7-17-1 15,7 17-3-15,2-23 0 16,4 5-2-16,0-6-1 16,10-7-1-16,4-4 1 15,9-4-1-15,5-4 0 0,9-1 0 16,7-1 0-1,5 5 0-15,0 5 0 0,-1 7-1 16,-1 9 1 0,-4 10 0-16,-8 15-1 0,-8 9 0 15,-8 13 0 1,-14 10 1-16,-11 11-1 0,-14 7 1 15,-14 4 0-15,-12 7 0 0,-11-1 0 16,-8 1 1 0,-6-5 0-16,0-2-1 15,4-4 1-15,5-5-1 16,14-4 1-16,12-4 0 0,16-5-1 15,18-4 0 1,22-3 1-16,22-2-1 16,19-4 0-16,18 0 1 15,12-6-1-15,7-2 1 0,-3-1-1 16,-4-5 0-16,-18-3-1 15,-14-4 0 1,-21 1-2-16,-23-10-2 0,-21 5-4 16,-16-15-16-16,-6 9-15 15,-12-12-2-15,5 3-2 16,-5-11-2-1</inkml:trace>
  <inkml:trace contextRef="#ctx0" brushRef="#br0" timeOffset="27235.03">20093 12110 74 0,'23'-28'40'0,"-4"5"-1"15,-8-2-1-15,3 14-30 16,-14 11-1-16,0 0-1 16,-26 17-1-16,8 17-2 0,-8 12 0 15,2 14-1 1,-6 11-1-16,3 9 1 15,3 6-1-15,7 0 0 16,12-9 0-16,12-6 0 16,20-12 0-16,20-14 0 15,20-22 0-15,16-15 0 16,13-22-1-16,8-14 0 0,4-13 0 15,-7-12-1 1,-13-1 1-16,-20-3-1 0,-22 7 0 16,-23 4 1-1,-24 11-1-15,-22 9 0 0,-25 13 1 16,-19 13 0-16,-15 11 0 15,-8 13 1-15,-3 11-1 16,6 13 0 0,12 10 0-16,18 6 0 0,23 7-4 15,19-6-2-15,36 4-30 0,6-17-4 16,17-9-3-1,-2-23-2-15</inkml:trace>
  <inkml:trace contextRef="#ctx0" brushRef="#br0" timeOffset="27705.03">19106 11676 77 0,'-91'-75'41'15,"23"6"-3"1,35 11 0-16,23 0-32 0,40 8-1 0,25-4-1 15,33 3-2 1,35-4 0-16,29 0-2 16,30 3 1-16,26 5-1 15,21 8 1-15,15 13-1 0,16 18 0 16,1 25 1-16,3 33-1 15,-2 27 0 1,-14 34 0-16,-23 32 2 0,-29 32-3 16,-33 18 1-16,-46 20 0 15,-43 7 1-15,-57-5-1 16,-62-7 1-1,-60-20-1-15,-57-26 1 0,-58-29 1 16,-51-24 0-16,-43-37 0 16,-40-30 0-16,-25-31 1 15,-11-31 0 1,-1-28 0-16,16-27-1 0,25-28 1 15,43-23-2-15,56-23 0 0,67-22 0 16,78-17-1 0,79-9 1-16,79 0-3 0,70 4-1 15,67 17-6 1,27 2-29-16,44 21-5 0,8 17-3 15,-10 14-3-15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4T17:57:40.84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5824 4106 67 0,'9'-18'34'15,"5"-2"-3"-15,18 5-3 16,8-5-22-16,24 11-2 0,18-3-2 16,33 3-1-1,32-1 0-15,36 2 0 0,41-4 0 16,33 1 0-1,38-2 0-15,30 3 0 0,33-2-1 16,22 1 1-16,27 1 0 16,20-3 0-16,47 2 0 15,-5-3 1-15,22-1 0 16,14 0 0-16,57-3-2 15,-28-4 3-15,11-3-3 16,11-2 0-16,29 1 0 16,-13-2-1-16,0 0-1 15,1-1 0-15,-40 0 1 0,38-2 0 16,3 2 1-1,37 1 0-15,-82 1 0 16,30 1 1-16,-14-2 0 16,-11 7 0-16,-13 0 0 0,-15 4 1 15,-25 3-1-15,-59 1-1 16,2 4-1-16,-17 1-1 15,-23 2 0-15,-26-1-1 16,-30 3-3-16,-32-10-12 16,-18 11-16-16,-35-8-1 15,-26 2-6-15,-33-6 0 16</inkml:trace>
  <inkml:trace contextRef="#ctx0" brushRef="#br0" timeOffset="616.03">26122 3430 31 0,'23'55'34'16,"-11"2"-2"-16,-10 10-3 15,-3 9-29-15,-3 26-1 16,-3 18 0-16,3 14 0 15,0 10 0-15,5 14 2 16,4 17-1-16,1 6 1 16,0 5 1-16,-5 3 3 15,-2 1-3-15,-10-5 1 16,-9-3 0-16,-9-13 1 15,-13-12-3-15,-16-12 1 0,-14-12-2 16,-14-21 0-16,-15-20 1 16,-17-16-1-1,-18-13 0-15,-14-17 0 16,-18-13 0-16,-18-13 0 0,-22-9 0 15,-20-9 0-15,-26-4 1 16,-26-5-1-16,-28-3 0 16,-36-1 0-16,-35-1 0 15,-28 1 0-15,-31 0 0 16,-29 0-1-16,-31 0 1 15,-25-2 0-15,-26 0 0 16,-25-3 0-16,-23 0 1 16,-28-5 0-16,-28-2 0 15,-22-4 2-15,-15 1-1 0,-21-6 2 16,-9 4 0-1,-8-5 0-15,-6 3 2 16,-3-4-1-16,9 8 1 0,-1-2-1 16,4 8 2-16,11 6-3 15,19 7 1-15,15 6-1 16,26 9-2-16,23 8 1 15,33 4-3-15,35 8-1 16,48-1-2-16,46 7-4 16,34-11-26-16,66 0-4 15,48-17-2-15,67-10-5 16</inkml:trace>
  <inkml:trace contextRef="#ctx0" brushRef="#br0" timeOffset="896.05">4501 4534 76 0,'-18'81'37'0,"8"38"-1"16,-1 86-5-16,7-3-33 16,-5 46-26-16,6 30-5 15,6 14-6-15,16 10-3 16</inkml:trace>
  <inkml:trace contextRef="#ctx0" brushRef="#br0" timeOffset="3568.2">9092 3702 49 0,'-25'1'31'0,"-8"9"-2"16,-2 14-2-16,-12 12-20 16,-9 22-3-16,-12 18-1 15,-5 22-1-15,-9 19 1 16,-4 20-1-16,-7 23 1 15,4 24-1-15,-1 16 1 16,14 20-2-16,4 8 3 16,16 7-3-16,19 9 0 0,30-2 0 15,31-10 0-15,32-15 0 16,36-19 0-16,31-24 1 15,26-22-1-15,21-22-1 16,15-26-6-16,-9-32-24 16,2-30-3-16,-18-32-4 15,-20-30-4-15</inkml:trace>
  <inkml:trace contextRef="#ctx0" brushRef="#br0" timeOffset="3975.22">10852 3400 88 0,'36'5'35'16,"14"28"-2"-16,8 15-4 15,15 29-29-15,20 33 0 16,18 29 1-16,14 25 0 0,6 23-1 16,0 17 1-16,-5 14 2 15,-21 17-1 1,-25 13-1-16,-33 1 0 15,-30-5-1-15,-38-1 0 0,-30-7 1 16,-27-14-1-16,-26-12-9 16,-8-8-24-16,-13-27-3 15,0-22-4-15,-1-24-5 16</inkml:trace>
  <inkml:trace contextRef="#ctx0" brushRef="#br0" timeOffset="6334.36">9047 6753 33 0,'0'0'34'0,"-14"-9"-2"16,14 9-5-16,-8-13-10 15,8 13-7-15,-8-18-2 16,8 18-2-16,-10-23 0 15,10 11-3-15,0-5 1 16,7 4-2-16,4-3 1 0,8 5-1 16,3 0 0-16,10 4 0 15,4 4-1 1,5 5-1-16,-1 4 0 15,2 5 1-15,-4 4-2 0,-2 1 1 16,-7 6 0-16,-6 2 0 16,-11 2 0-16,-9 1 0 15,-9 2 0-15,-10 4 0 16,-10 2 0-16,-12 1 1 15,-7 0 0-15,-8 3 0 16,0 0 0-16,0 0-1 16,3-3 1-16,7-5-1 15,12-4 1-15,11-4-1 16,19-7 0-16,14-2 1 15,15-7-1-15,14-3 0 16,6-7 0-16,7-1 1 16,2-3-1-16,-2-2 0 0,-7 2-3 15,-8-7-8-15,-4 10-21 16,-18-10-3-16,0 5-4 15,-10-6-3-15</inkml:trace>
  <inkml:trace contextRef="#ctx0" brushRef="#br0" timeOffset="6705.38">9755 6852 21 0,'15'-16'37'15,"-6"5"-2"-15,-17-1-3 0,8 12-13 16,-31-6-8-16,12 14-1 15,-14 1-2-15,6 12-3 16,-7 3-2-16,1 7 0 16,1 7 0-16,8 2-2 15,4 4 2-15,16 2-2 16,9-5 1-16,14-3-2 15,13-9 2-15,16-6-1 16,7-12 0-16,7-7 0 16,1-13 0-16,2-9 0 15,-9-9 1-15,-8-6 0 16,-17-3-2-16,-14-4 2 15,-14 0-3-15,-14 2 1 0,-10 4-1 16,-12 5-2-16,1 11-5 16,-11-3-27-1,20 10 1-15,1 3-7 16,22 8-2-16</inkml:trace>
  <inkml:trace contextRef="#ctx0" brushRef="#br0" timeOffset="7045.4">10307 6832 62 0,'0'0'38'0,"0"0"-3"16,-29-3-2-16,-12 8-28 0,4 13 0 15,-9 2 0 1,1 11-1-16,5 3 0 15,7 6-1-15,6 1-1 16,13 3-1-16,17-4 1 0,11-6-2 16,19-6 0-16,16-8 1 15,10-11-1-15,6-8 1 16,3-8 0-16,-1-8 0 15,-12-5 0-15,-8-7 0 16,-18-3-1-16,-15-2 1 16,-20-1-2-16,-14-2-1 15,-12 5-4-15,-17-8-17 16,15 8-13-16,-7-7-2 15,15 5-3-15,5-6-4 16</inkml:trace>
  <inkml:trace contextRef="#ctx0" brushRef="#br0" timeOffset="7524.43">11027 6603 33 0,'27'4'39'0,"-27"-4"-2"15,0 0-3-15,-32 2-20 16,8 10 0-16,-19-8-5 15,1 8-2-15,-6-6-2 16,-1 3-2-16,4-5-1 16,4 0-1-16,7-3 0 15,8 1-1-15,6-2 0 16,7 3-1-16,13-3-1 15,-7 16 1-15,12-2 0 0,2 5 0 16,2 2-1-16,3 6 2 16,0 1-2-16,0 1 4 15,-2 1-4 1,1-2 5-16,-2-2-3 0,4-4 1 15,2-5-1-15,5-5 1 16,5-3-1-16,4-6 1 16,9-3-2-16,5 0 1 15,7 1-1-15,2 2 0 16,-1 5 1-16,-4 6-1 15,-6 7 2-15,-7 6-2 16,-11 3 3-16,-12 5-2 16,-20-1 2-16,-10-2-1 0,-15-4 1 15,-10-5-1 1,-5-7-2-16,-9-10-15 15,15 2-18-15,5-10-3 16,20-4-5-16,2-3-3 0</inkml:trace>
  <inkml:trace contextRef="#ctx0" brushRef="#br0" timeOffset="23672.65">10290 6880 26 0,'0'-12'39'15,"0"12"0"1,5-20-3-16,-5 20-10 0,0 0-14 15,0 0-4 1,0 0-1-16,9 13-3 0,-15 6-2 16,5 9-1-1,-1 7 1-15,3 8-1 0,4 10 0 16,3 3 0-16,1-3 1 15,0-5-1-15,4-8 0 16,-3-5 0-16,-1-16 0 16,-9-19-1-16,0 0 1 15,-5-39 0-15,-6-6-1 16,-7-13 1-16,3-11-2 15,-2-8 1-15,0-3 0 16,3 5 0 0,9 12 0-16,5 11 0 0,5 15 2 15,10 21-2-15,-1 22 1 0,5 24 0 16,-2 15 1-1,1 14-1-15,-4 8 0 0,-5 7-1 16,-3-2 1 0,-4-7 0-16,-2-10 0 0,-3-13-1 15,2-13 0 1,-3-18 1-16,4-11-1 0,-3-36 0 15,0-7 0 1,1-13 0-16,0-8-1 0,-3-5 1 16,-2-4-1-16,0 9 1 15,-2 12-1-15,2 13 1 16,1 18 0-16,6 21-1 0,-1 25 1 15,5 13 1 1,5 17 0-16,2 13 0 0,1 4 0 16,0 9 0-1,-3-5 0-15,-3-6 0 0,-2-17 1 16,-3-11-2-1,-4-15-2-15,3-27-12 0,-9-25-25 16,10-12-1-16,11-9-4 0,5-6-6 16</inkml:trace>
  <inkml:trace contextRef="#ctx0" brushRef="#br0" timeOffset="39683.67">21650 2344 109 0,'20'70'41'0,"-1"18"1"0,14 36-4 16,6 23-37-16,3 29-1 15,-1 37 0-15,0 25 1 16,-3 26-1-1,0 18-1-15,-2 24 2 0,-3 26-4 16,-9 25 3-16,-3 17-2 16,-4 17 0-16,-4 1-8 15,2 14-30 1,-2-5-3-16,4-14-4 0,2-20-4 15</inkml:trace>
  <inkml:trace contextRef="#ctx0" brushRef="#br0" timeOffset="40983.67">18702 2580 92 0,'-12'120'44'0,"9"30"-3"15,0 12-1-15,18 23-38 0,-8 30 0 16,1 30-1 0,-1 22 0-16,4 16-3 15,1 17 3-15,1 8-2 16,0 16 2-16,-3 11-2 0,-5 6 1 15,-5-6-4 1,2 5-12-16,-12-31-24 16,-3-22-2-16,-6-26-5 15,-1-34-4-15</inkml:trace>
  <inkml:trace contextRef="#ctx0" brushRef="#br0" timeOffset="42333.67">16190 2362 99 0,'-22'39'44'16,"-3"8"-4"-16,13 37-1 0,-3 0-38 15,-1 21 2 1,-5 23-3-16,-2 25 2 0,1 21-2 16,3 19 0-1,2 26-1-15,6 21 1 0,-1 32-2 16,2 23 0-1,9 26 2-15,1 11-2 0,6 14 0 16,-3-5 0-16,2-4 1 16,-6-18-5-16,6-16-3 15,-9-34-31-15,3-33-1 0,-6-31-2 16,1-37-4-1</inkml:trace>
  <inkml:trace contextRef="#ctx0" brushRef="#br0" timeOffset="43044.67">14175 2520 70 0,'-10'31'41'16,"-3"16"-2"-16,5 19 0 16,1 13-22-16,3 27-16 15,3 28 0-15,2 27-1 0,1 29 1 16,7 24 1-16,5 18-1 15,6 19-2 1,1 15 0-16,3 11 2 0,1 3 0 16,-1 0-1-1,0-11-1-15,-5-16-4 0,0-9-7 16,-11-29-27-1,-7-26 1-15,-7-31-7 0,-2-28 0 16</inkml:trace>
  <inkml:trace contextRef="#ctx0" brushRef="#br0" timeOffset="43744.67">12746 3046 96 0,'7'129'40'15,"1"13"-4"-15,7 26 1 16,3 11-37-16,1 18-1 15,-3 16 0 1,2 12 0-16,2 13 0 0,0 16 0 16,2 12 0-1,0 3-1-15,-2 9 1 0,-7-7-3 16,0-3-3-16,-22-19-28 0,1-12-2 15,-12-23-4 1,-7-29-3-16</inkml:trace>
  <inkml:trace contextRef="#ctx0" brushRef="#br0" timeOffset="44334.68">11745 2830 66 0,'-7'27'41'16,"6"24"1"-1,-3 11-5-15,8 39-15 0,-4 12-18 16,7 33 0 0,-1 26-1-16,4 23-1 0,6 25-2 15,5 15-2-15,2 16 1 16,5 14-1-16,0 13 0 15,-2 7 1-15,-1 9-1 0,-8-1-3 16,-2 13-3 0,-18-9-30-16,-6 6-1 15,-16-3-4-15,-6-9-2 16</inkml:trace>
  <inkml:trace contextRef="#ctx0" brushRef="#br0" timeOffset="57296.69">9372 894 25 0,'0'0'32'16,"40"-53"-2"-16,-40 53-2 0,0 0-7 15,0 0-6-15,0 0-2 16,0 0-5-16,12 61-3 16,-31-7-2-16,-1 23 0 0,-12 20-2 15,-6 17 6 1,-10 6-7-16,-8 0 1 0,-3 6-4 15,-2-6 6 1,1-12-3-16,3-19 1 0,8-20-1 16,10-16-1-1,12-11 0-15,12-12-3 0,19-14 1 16,7-18-5-16,21-12-3 15,0-22 3-15,14-8-1 16,-9-17 1-16,11-23 2 16,-13-22 2-16,2-19 3 15,-5-5 1-15,-10-7 7 16,5 8-3-1,-7-2 5-15,7 11-3 0,-7 17 2 16,9 19-3-16,-6 22 3 16,-23 62-3-16,49-79-2 15,-49 79 0-15,50-25-2 0,-50 25 0 16,61 22-1-1,-61-22 0-15,79 74-1 0,-26-12 4 16,13 13-3 0,12 15 2-16,10 12-2 0,7 9 3 15,6 1-2 1,2-1 1-16,-3-8-2 0,-8-11 3 15,-14-5-3 1,-13-6 2-16,-19-12-2 0,-19-10 0 16,-23-4 2-16,-23-6-2 15,-31-6 2-15,-28-2-1 16,-31-13 1-16,-26-10-2 0,-29-5 2 15,-18-6-3 1,-5-1-5-16,-5-8-19 16,27 9-7-16,14-9-2 15,37 6-3-15,25-5-4 0</inkml:trace>
  <inkml:trace contextRef="#ctx0" brushRef="#br0" timeOffset="57646.69">8746 2202 65 0,'0'0'29'15,"18"7"-1"-15,-4 1-1 0,5 10-24 16,-4 11 0-1,5 8-1-15,-10 4 2 0,3 7-2 16,-13-2 2 0,1 2-3-16,-12 2 1 0,5-3-4 15,2-8 2 1,7-6 2-16,16-9-2 0,17-10 0 15,25-10 1 1,19-10 0-16,23-8 1 0,19-4 0 16,11-7 0-16,6 1 1 0,-2 0-1 15,-8 4 0 1,-18 5-2-16,-19 0-3 15,-13 9-24-15,-28-6-3 16,-8 2-3-16,-21-11-2 0</inkml:trace>
  <inkml:trace contextRef="#ctx0" brushRef="#br0" timeOffset="57826.69">10264 1988 88 0,'15'-16'35'0,"-10"4"-3"16,6 15-2-16,-13 10-23 15,12 18-4-15,-10 14-2 16,3 8-6 0,10 20-23-16,-2 0-6 0,15-3-1 15,5-16-7-15</inkml:trace>
  <inkml:trace contextRef="#ctx0" brushRef="#br0" timeOffset="58657.7">12081 812 56 0,'0'0'31'16,"0"0"2"-1,-32 57 0-15,-3-4-15 0,4 15-7 16,-16 15 0 0,9 7-5-16,-7 2-5 0,6-2 4 15,2-8-4 1,10-13 1-16,1-17 0 0,13-20 1 15,13-32-4 1,0 0 3-16,13-57 0 0,10-6 0 16,8-14 0-16,6-15-5 0,4-6 4 15,1-5-2 1,1 2 2-16,-3 14-5 15,-1 10 5-15,-3 19-6 16,-36 58 5-16,72-72 2 16,-72 72-4-16,82 1 1 15,-82-1 0-15,98 75 3 16,-40-9-3-16,-1 18 3 0,4 21-3 15,2 9 2 1,-5 2-1-16,-1-2 2 0,-8-7-3 16,-5-13 2-1,-11-12-2-15,-10-18 2 0,-18-18-2 16,-15-13 2-1,-15-10-1-15,-15-1 0 0,-16-3 0 16,-19 1 1 0,-18-3-1-16,-12 2 1 0,-10 1-1 15,-5 0 0-15,1 5-4 0,-4-11-4 16,19 7-21-1,7-13-5-15,33 0 1 0,11-12-7 16</inkml:trace>
  <inkml:trace contextRef="#ctx0" brushRef="#br0" timeOffset="58967.7">11588 1888 65 0,'-13'15'30'16,"-1"7"-2"-16,6 9 1 15,-3 6-21 1,11 10-1-16,-6 0 2 0,12 2-4 16,-1-7 3-16,13 0-2 15,2-14 1-15,18-6-3 16,5-18 0-16,17-6 0 15,9-13 0-15,18-7-1 0,11-4-3 16,4-3 1-16,3 0-2 16,-4 4 1-1,-3 6-2-15,-11 4 1 0,-13 12-3 16,-17 2-2-1,-10 13-21-15,-28-7-4 0,-6 0-5 16,-13-5-4 0</inkml:trace>
  <inkml:trace contextRef="#ctx0" brushRef="#br0" timeOffset="59717.7">13738 703 65 0,'0'0'34'16,"0"0"1"-16,0 0-3 15,-10 52-16-15,-27-1-6 16,-1 26-4-1,-16 23 1-15,-3 21-1 0,-10 6-4 16,3-1 0-16,7-6-3 16,9-13 2-16,13-20-1 15,10-26 3 1,15-30-5-16,10-31 3 0,26-13 1 15,-26 13-1-15,57-111 2 0,-26 25-3 16,4-15 0 0,-5-14-5-16,0 1 4 0,-6 0-4 15,1 10 4 1,-3 19-1-16,-1 20-1 0,-21 65 1 15,47-54 1 1,-47 54 3-16,63 29-2 0,-63-29 3 16,76 114-4-1,-34-27 1-15,1 17-1 0,6 7 2 16,6 2-2-16,3-6 3 16,-2-10-3-16,-1-14 1 15,-8-18 0-15,-3-17 2 16,-9-17-2-16,-19-9 0 15,-23-7 0-15,-26-3 1 16,-23 6-1-16,-19 1 0 16,-19 3 0-16,-13 4 0 15,-12 2-2-15,-3-2-4 0,13 9-22 16,5-8-3-1,25-7-3-15,12-9-4 0</inkml:trace>
  <inkml:trace contextRef="#ctx0" brushRef="#br0" timeOffset="59967.7">13146 1977 71 0,'-2'16'32'31,"2"-16"-3"-31,9 26-1 0,-4-14-18 0,11 9-5 15,-4 0 3 1,16 3-3-16,-1-8 2 0,18-4-3 16,9-6-2-1,14-6 1-15,13-8-4 0,8-7 2 16,6-3-3-1,-3-3 1-15,-1 5-6 0,-18 0-4 16,0 11-15-16,-29-3-6 16,-12 8 1-1,-32 0-5-15</inkml:trace>
  <inkml:trace contextRef="#ctx0" brushRef="#br0" timeOffset="60737.7">15133 908 62 0,'84'15'33'16,"-84"-15"4"-16,44 73-9 0,-36 4-16 16,-24 22-6-16,-4 14 4 15,-20 4-5-15,0 5 0 31,-11-1-4-31,7-11 1 0,-1-20-2 0,9-27 3 16,10-27-2-16,15-24 0 16,11-12 0-16,13-18 1 15,7-24-1-15,6-24 0 0,6-26-1 16,-1-23-2-1,4-9 1-15,-6-4-2 0,-1 3 3 16,-2 5-5 0,-3 15 5-16,-4 25-2 0,-19 80 2 15,48-66-2 1,-48 66 2-16,60 30 0 0,-60-30 0 15,80 108 3 1,-27-29-4-16,12 11 3 0,2 5-2 16,5 1 4-16,-2-3-5 0,-2-7 3 15,-3-8-2 1,-6-12 0-16,-13-17 0 15,-15-6 1-15,-17-8-2 16,-15-5 2-16,-18-3-2 0,-15 0 2 16,-16-6-1-1,-17-3 0-15,-18 1 0 16,-16-3 0-16,-14-1-3 15,-11-1-3-15,6 7-23 0,-6-11-3 16,18 5-2-16,11-7-3 16</inkml:trace>
  <inkml:trace contextRef="#ctx0" brushRef="#br0" timeOffset="61087.7">14766 2066 65 0,'-22'1'34'0,"4"8"-4"15,0 4-2-15,13 11-20 0,-2 1 0 16,18 7-3 0,10-3 0-16,25 3-1 0,10-8 1 15,22-2-2 1,11-12 0-16,14-6 1 15,5-11-1-15,2-4-1 16,-2-9-1-16,-10-3 0 0,-7-3-2 16,-8 2 0-16,-11 1 1 15,-7 3 0-15,-10 8-1 16,-8 4 0-16,-6 7 0 15,-7 5 1-15,-6 6 0 16,-10 2 0-16,-9 5-1 16,-13-2-6-16,-6 5-26 15,-16-8 1-15,-1-6-6 0,-13-13-2 16</inkml:trace>
  <inkml:trace contextRef="#ctx0" brushRef="#br0" timeOffset="62117.7">17137 966 44 0,'0'0'34'15,"0"0"0"-15,44 61 0 16,-43-9-18-16,-28 22-7 16,0 12-1-16,-21 12-2 15,-2 3 2-15,-9-5-4 16,5-10 1-16,3-12-5 15,10-16 3-15,12-20-2 16,15-15 1-16,14-23-1 0,16-1 1 16,11-22-1-1,6-20 0-15,7-23 0 0,1-20-1 16,2-19 1-1,3-13-2-15,-4-4 2 0,-1-1-5 16,-3 10 6 0,0 17-5-16,-4 19 3 0,1 22-3 15,-35 55 3-15,77-43-1 16,-29 56 0-16,7 20 0 15,14 15 2-15,7 26 0 0,9 26-3 16,8 18 5 0,3 7-4-16,1 6 3 15,-9-12-3-15,-10 2 6 16,-14-11-7-16,-13-16 4 0,-15-23-2 15,-15-17 0 1,-21-15 0-16,-18-10 0 16,-21-10 0-16,-22-15-1 0,-22-11 1 15,-24-9 0-15,-24-6-1 16,-25 0-1-16,-10 6-1 15,-6 1-2 1,11 12-2-16,5-1-3 0,33 16 0 16,13-4-3-16,46 14 4 15,15-9-2-15,36 3 4 16,13-16 0-1,0 0 4-15,16 12 3 0,-2-14 2 16,-1-2 2-16,-13 4-2 0,0 0 2 16,-5-14 0-1,5 14 2-15,-28 12 0 0,12 3-1 16,-6 1 1-1,3 7-1-15,-1-2 2 0,12 3-2 16,2-3 1 0,19 2-2-16,16-6 0 0,24 0-2 15,20-9 1-15,26 0-1 16,12-5-1-16,8 0-1 15,2-3 1-15,-2 0-1 16,-10 2-1-16,-12 4 0 16,-19 6-1-16,-21 4-2 0,-8 11-4 15,-18-7-6 1,4 12-18-16,-8-9-5 15,5-1 1-15,-3-10-4 16</inkml:trace>
  <inkml:trace contextRef="#ctx0" brushRef="#br0" timeOffset="62207.7">18227 2217 12 0,'10'-44'11'15,"-17"-4"-9"-15,-12-9-14 16</inkml:trace>
  <inkml:trace contextRef="#ctx0" brushRef="#br0" timeOffset="62977.7">19158 771 31 0,'25'49'35'0,"-25"-49"-1"15,0 0-10-15,54 63-3 16,-54-63-6-16,0 0 1 0,44 69-7 15,-30-19-1 1,-20 28-5-16,-4 24 2 16,-17 11-4-16,-8 12 3 0,-12 11-4 15,-1-3 2-15,-5-8-2 16,7-18 0-16,6-30 0 15,15-29 0 1,16-20 1-16,9-28-1 0,33-12 1 16,4-26-1-16,8-21 2 15,8-37-2-15,2-25 2 16,-2-28-6-1,-2-4 5-15,-7-2-3 0,-7 6 3 16,-5 7-2-16,-7 17 2 0,-4 34-5 16,2 28 4-1,-23 63 2-15,65-47-3 0,-65 47 0 16,97 34 0-1,-31 10 1-15,16 23-2 0,14 24 3 16,18 18 0 0,4 15 1-16,-1 6-2 0,4 0 2 15,-4-12-2-15,-7-6 2 16,-12-15-3-16,-17-24 4 15,-22-16-6-15,-15-18 4 16,-13-10-2 0,-18-5 1-16,-12-5 0 0,-14-5 0 15,-17-1 0-15,-15-1-1 16,-30 0 2-16,-30 0-1 15,-31-1 0-15,-34 3-1 16,-32-2 1-16,-17 5-2 16,-7-2 0-16,3-1-3 0,32 4-3 15,23-9-21 1,51 7-3-16,37-10-4 0,53 1-3 15,27-7 0 1</inkml:trace>
  <inkml:trace contextRef="#ctx0" brushRef="#br0" timeOffset="63357.7">18950 2132 26 0,'-37'-1'28'31,"4"7"2"-31,5 4-2 0,4 6-16 16,12 13-2-16,-6 2 1 15,18 13-5-15,1-2 2 16,25 8-2-16,5-6 2 16,27 6-3-16,10-11-1 15,25-1-2-15,19-12 1 16,19-5-1-16,13-11 1 0,10-6-1 15,8-4-1-15,2-3-1 16,-10-1 1 0,-15 0-1-16,-21-3 0 0,-20 0 1 15,-22-4-1 1,-22-5 0-16,-24-7 0 0,-16-6 0 15,-11-7 0 1,-3-8 1-16,0-4-4 0,0-9-4 16,9 3-22-16,-2-7-1 0,11 6-5 15,-2 1-2 1</inkml:trace>
  <inkml:trace contextRef="#ctx0" brushRef="#br0" timeOffset="64127.7">22088 716 71 0,'0'0'33'0,"0"0"-3"15,0 0 0-15,13 82-19 16,-23-15-7-16,-1 30 2 16,-16 24-2-16,-4 9 2 15,-8 4-5-15,1-9 4 16,-3-3-5-16,8-18 2 0,7-19-2 15,13-37 3 1,11-26-1-16,14-22-1 0,10-22 1 16,-22 22-1-1,66-125 3-15,-29 17-6 0,3-21 4 16,-1-13-4-16,1-8 3 15,-3 0-4-15,3 10 4 16,-3 22-4-16,0 27 1 0,2 33 3 16,-39 58-1-1,96-39-1-15,-27 56 0 16,14 28 1-16,11 25-1 15,15 35 0-15,17 26 0 0,19 16 1 16,7 3-2 0,-3-5 4-16,-15-6-4 15,-11-10 4-15,-17-18-4 0,-17-29 4 16,-24-21-4-16,-26-19 3 15,-22-8-1-15,-16-4 0 16,-17-9 0 0,-21-10 1-16,-21-9-1 0,-22-5 1 15,-21-8 1-15,-18-6-2 16,-27-3 1-16,-19 6-2 15,-12 8 0 1,-2 5-1-16,15 11-3 0,10 0-1 16,28 16-7-16,11-1-17 0,43 7-2 15,20-10-2 1,29-5-3-16</inkml:trace>
  <inkml:trace contextRef="#ctx0" brushRef="#br0" timeOffset="64457.7">21954 2067 65 0,'-22'12'31'16,"3"6"-2"-16,-3 4-2 16,9 11-23-16,-4 2 2 15,13 11-2-15,4-1 2 0,22 4-2 16,13-6 1-1,18 2-2-15,13-12 1 16,17-3 0-16,7-12-1 16,13-5 0-16,7-11-1 15,4-8-1-15,-3-6 0 0,6-9-2 16,-5-3 1-1,-3-3 1-15,-3-3-1 0,-9-1 2 16,-12 2-2 0,-12 5 1-16,-10 8-5 0,-18 2-19 15,0 20-9 1,-15-2-6-16,-6 3-3 0,-13-3-6 15</inkml:trace>
  <inkml:trace contextRef="#ctx0" brushRef="#br0" timeOffset="86090.73">9859 7857 49 0,'20'-8'37'0,"-20"8"1"16,11-6-6-16,-16-4-12 16,5 10-9-16,0 0-3 15,-25 2-2-15,-7-4-2 16,-7 2 0-16,-16-2-2 0,-8 0 1 15,-6 0-2 1,-2 0 0-16,5 1-1 0,7 5 0 16,13 3 0-1,11 8-1-15,12 9 0 0,13 10 1 16,9 11 0-1,7 9 0-15,2 11-1 0,5 3 2 16,0 3-1-16,1 3 0 16,1-6 2-16,2-3-1 15,2-9 0-15,1-6-1 0,4-8-1 16,-4-12-3-1,10 2-9-15,-9-24-23 0,3-4-3 16,-13-19-1 0,-3-4-4-16</inkml:trace>
  <inkml:trace contextRef="#ctx0" brushRef="#br0" timeOffset="86270.73">9356 8315 74 0,'0'0'40'0,"24"-14"-3"15,17 16-1-15,7-11-28 16,13 7-3-16,-2-5-2 15,9 3-2 1,7 1-7-16,-14-4-28 0,5 4-1 16,-15-7-6-16,-6 3-2 15</inkml:trace>
  <inkml:trace contextRef="#ctx0" brushRef="#br0" timeOffset="86530.74">10227 7961 60 0,'5'-12'40'0,"-5"12"-2"0,0 0-2 16,-15 9-28-16,19 27 1 16,-9 5-2-16,7 15-1 15,1 2 0-15,7 11-1 0,3 2 0 16,5-2-3-1,-2-5 1-15,1-7-1 16,0-8 0-16,1-7-1 16,-3-9 0-16,-6-6-2 0,2-6-3 15,-11-21-12 1,3 11-23-16,-3-11-1 15,-14-26-5-15,-1-2-3 0</inkml:trace>
  <inkml:trace contextRef="#ctx0" brushRef="#br0" timeOffset="88090.74">12683 7790 33 0,'0'0'38'0,"0"0"-1"16,0 0-5-16,0 0-12 0,0 0-7 15,-18-1-4 1,6 8-3-16,-16-4 0 16,-2 1-2-16,-17-1 0 15,-7-1-2-15,-7-3 0 0,-2 0-1 16,2-2-1-1,5 2 0-15,9 0 0 16,10 6 0-16,10 6-1 0,15 7 1 16,10 12 0-16,5 11 0 15,7 11 0-15,5 7 1 16,0 7-1-1,1 3 1-15,2-1 0 0,-2-3 0 16,-1-4-1-16,-4-10 1 16,1-10 0-16,-4-9-2 15,2-7-1 1,-10-25-6-16,11 11-27 0,-15-23-3 15,1-8-2-15,-10-12-3 0</inkml:trace>
  <inkml:trace contextRef="#ctx0" brushRef="#br0" timeOffset="88250.74">12138 8268 67 0,'24'6'41'16,"8"-3"-4"-16,18 1-1 0,-6-9-29 16,15 7 0-1,0-4-4-15,3-2-5 0,0 8-27 16,-8-8-6-16,-2 0-4 15,-9-8-5-15</inkml:trace>
  <inkml:trace contextRef="#ctx0" brushRef="#br0" timeOffset="88530.74">13151 7931 64 0,'0'0'38'0,"-11"-6"-1"0,11 19 0 16,-11-1-25 0,18 22-3-16,-13 6-5 0,8 11 1 15,-3 5-2-15,2 3 1 16,6 0-2-16,-1-4 0 15,-1-6-2-15,-3-9-2 0,11 3-11 16,-13-18-25 0,7-11-1-16,-7-14-6 0,-2-21-4 15</inkml:trace>
  <inkml:trace contextRef="#ctx0" brushRef="#br0" timeOffset="96261.75">10175 9354 36 0,'19'-9'37'16,"-9"6"-2"-16,-7-10-5 16,9 12-10-16,-16-12-5 15,4 13-5 1,-3-21-2-16,3 21-2 0,-18-24-3 15,3 14 0-15,-8 0-1 16,-5 3-2-16,-6 7 1 16,-4 5-1-1,-5 8 1-15,-3 7-1 0,-1 4 0 16,1 4 1-16,3 4-1 0,5 4 0 15,4-4 0 1,7 0 0-16,9-3-1 16,7-3 1-16,12-4 0 15,9-6 0-15,11-6 0 0,6-3 0 16,8-6 0-1,3-1 0-15,8 1 0 0,4-1 0 16,-2 7 0-16,2 5 0 0,-5 10-1 16,-1 7 1-1,-6 8 0-15,-5 4 0 16,-8 4 1-1,-14 2 0-15,-9-2-1 0,-14 1 2 0,-9-5-1 16,-10-8 1 0,-10-11-1-16,-6-5 0 15,-6-10 1-15,5-4-1 16,0-9 0-16,7-9-1 0,5-5 1 15,6-3-2-15,7 0 1 16,6 2 0 0,3 1-1-16,6 2 0 0,3 4 0 15,3 1-3-15,2 13-2 16,-6-13-9-16,6 13-21 15,0 0-1 1,18 4-4-16,-18-4-4 0</inkml:trace>
  <inkml:trace contextRef="#ctx0" brushRef="#br0" timeOffset="97441.75">10631 9868 47 0,'-10'-6'37'0,"10"6"-3"0,0 0-1 16,15-16-22-16,9 19-2 16,-1-5-4-16,16 5-1 15,4-3-1-15,16 3 0 16,11-3-1-1,17-2 1-15,10-3-2 0,15 2 0 16,2-5 0-16,4 1 0 16,-2-2 0-16,-6 4 0 15,-11-3 1 1,-11 3-1-16,-16 2 0 0,-16 1 0 15,-4-1 0-15,-9 0 0 0,-8 1 0 16,-3-1 0 0,-7-3-1-16,-4 3 1 0,-2-1 0 15,-3 1-1 1,-16 3-1-16,0 0-1 0,12 5-7 15,-27-2-26 1,15-3-2-16,-28 11-4 0,11-6-4 16</inkml:trace>
  <inkml:trace contextRef="#ctx0" brushRef="#br0" timeOffset="98842.75">12663 9547 38 0,'-10'-21'39'0,"9"5"-4"16,-5 2 0-1,6 14-18-15,0 0-5 16,1 29-4-16,-3 4-4 15,4 14 2-15,-4 1-3 0,2 9 0 16,-5-3 0 0,5-2 1-16,-3-11-2 15,1-8 0-15,2-12 0 0,4-10 0 16,-4-11 0-16,12-11 0 15,-5-14-1-15,-1-8 0 16,-1-15 0 0,-3-9-1-16,-2-4 0 0,-1-2-1 15,0 4 1 1,-3 4 0-16,-1 10-1 0,1 12 0 15,2 16 0 1,2 17 0-16,0 0 1 0,-3 24-1 16,8 2 0-16,1 7 1 0,10 0-1 15,3 2 1 1,5-5 0-16,10-4 1 0,3-9-1 15,1-10 0 1,6-10 0-16,-1-11 0 0,0-9 1 16,-5-6-1-1,0-5 0-15,-5 0 0 0,-5 1 0 16,-7 5 0-1,-7 5-1-15,-2 9 1 0,-12 14 0 16,7 17 0-16,-8 16 0 16,3 14 0-16,-1 11 0 15,3 9 1-15,-5 4-1 16,3 3 1-16,3 1-1 15,0-11 1-15,-1-13 0 16,-4-12-1-16,-1-11 1 16,2-10-1-16,-1-18-2 15,0 0-7-15,15-6-25 0,-12-17-5 16,9-7-3-1,-3-10-5-15</inkml:trace>
  <inkml:trace contextRef="#ctx0" brushRef="#br0" timeOffset="113484.77">7425 8557 49 0,'-19'-6'38'15,"19"6"-2"1,-17-8-2-16,17 8-15 0,26-7-11 16,15 11-1-1,15-4-3-15,26 4-1 0,15-4-1 16,14 1 0-16,5-1 0 0,-2 0-1 15,-12-1-1 1,-14 0-1-16,-19 3-3 16,-25-2-2-16,-16 12-11 15,-28-12-16-15,-15 4-4 0,-15-11-1 16,-6-3-3-1</inkml:trace>
  <inkml:trace contextRef="#ctx0" brushRef="#br0" timeOffset="113715.77">7817 8181 44 0,'-17'-24'33'0,"12"10"-1"0,5 14-2 0,16 18-16 16,-1 6-8-16,8 18-2 16,0 12 1-16,6 16 0 15,-3 10 0 1,2 14-1-16,-6 5-1 0,-1 5 0 15,-2 0 1-15,2-5-2 16,0-14-2-16,-2-11 1 16,1-18-1-16,-4-21-2 0,5-15-5 15,-21-20-21 1,12-22-4-16,-22-19-3 0,-2-18-3 15</inkml:trace>
  <inkml:trace contextRef="#ctx0" brushRef="#br0" timeOffset="114125.77">7542 8170 60 0,'-17'0'33'16,"25"15"-2"-16,12 9-3 0,20 21-21 16,4 8-1-1,14 18-1-15,7 5 0 0,8 8-2 16,2 1 1-1,1 2-1-15,-1-5 0 16,0-5-2-16,3-11-2 16,-9-13 0-16,-3-12-2 0,-11-20-4 15,1-10-10 1,-20-32-9-16,4-10-7 0,-15-29 1 15,0-8 7-15,-16-21 11 16,5-3 5-16,-9-1 11 16,-11 1 9-16,0 20 17 15,-16 12 1 1,-12 29 1-16,-19 13-8 0,-5 33-8 15,-24 12-3-15,-3 26-3 16,-21 12-1-16,0 19-3 16,-9 5 1-1,9 4-2-15,3-3-1 0,8-5-1 16,11-11-2-16,12-14-1 0,21-7-26 15,4-23-4 1,17-17-3-16,6-15-6 0</inkml:trace>
  <inkml:trace contextRef="#ctx0" brushRef="#br0" timeOffset="127189.79">16167 8852 44 0,'13'-20'40'16,"-12"-11"-2"-16,1 5-3 0,-23-14-20 15,7 14-6-15,-22-5-2 0,-2 7-1 16,-16 6-3-1,-3 8 0-15,-9 8-2 0,-3 9 0 16,-2 11 0 0,2 7-1-16,8 5 0 0,10 5 0 15,15 4-1 1,20 0 1-16,24 0-1 0,24-4 1 15,24-4 0 1,19-1 0-16,15-2 0 0,8 0 1 16,-2 0 0-16,-6 2 0 15,-15 1 0-15,-15 6 0 16,-22 0 0-16,-19 1 1 0,-25-4 0 15,-18-3 1 1,-17-10-2-16,-10-5 0 16,-8-8-1-16,-2-13-2 15,7-3-4-15,3-15-27 0,30 4-5 16,12-15-4-1,30 2 0-15</inkml:trace>
  <inkml:trace contextRef="#ctx0" brushRef="#br0" timeOffset="127729.79">16980 8872 33 0,'13'-11'33'15,"-13"11"-3"-15,2-18-2 16,-2 18-22-16,-13-20-2 0,13 20-1 16,-21-24 3-16,21 24 0 0,-28-28 1 15,14 18 0 1,-12-3 1-16,5 15 0 15,-14 3-2-15,1 19 0 16,-12 11-2-16,-1 13 0 0,-7 11-2 16,0 9 1-1,1 6-2-15,12-4 2 16,14-4-1-16,25-10 0 15,22-13-1-15,24-13 1 0,22-14-1 16,19-14 0-16,9-15 0 16,2-10 0-1,-8-13-1-15,-17-7-1 0,-20-9 1 16,-23-3 0-16,-23-4 0 15,-23-1-2-15,-18 8 0 16,-11 0-3 0,-5 18-8-16,-12-7-24 0,12 19-2 15,-3 0-3-15,11 18-3 0</inkml:trace>
  <inkml:trace contextRef="#ctx0" brushRef="#br0" timeOffset="127879.79">16749 9123 45 0,'27'56'44'0,"-7"-9"-2"0,7 4-3 15,-10-14-16 1,7 7-14-16,-9-6-4 0,3-4-3 16,-2-8-3-16,-2-18-15 15,12-2-21-15,-3-19 0 16,10-8-5-16,-3-20-4 0</inkml:trace>
  <inkml:trace contextRef="#ctx0" brushRef="#br0" timeOffset="128139.79">17340 8728 69 0,'0'-20'38'0,"0"20"-2"0,0 0-2 16,-6 16-28-1,-3 16-3-15,-2 16 0 0,-2 4 0 16,1 10 0-1,-2 1-1-15,2 2 0 0,2-3 0 16,8-3 1 0,9-12 0-16,11-7 0 0,11-9 0 15,11-6 0-15,10-6 0 16,7-4-3-16,6-2-8 15,-11-14-28-15,10-4-3 0,-9-14-4 16,-5-6-5 0</inkml:trace>
  <inkml:trace contextRef="#ctx0" brushRef="#br0" timeOffset="128779.79">18704 8595 56 0,'0'0'39'16,"6"27"-1"0,-13-3-1-16,8 12-31 0,-8 4-1 15,8 10 1-15,-1-4 0 16,13 3-2-16,5-10 0 15,11-8-2-15,3-15 1 0,7-10-1 16,5-17 1 0,3-8-2-16,-5-13 1 15,-4-5-1-15,-9-5-1 16,-9 0 1-16,-5 2-1 0,-8 5 0 15,-2 10-1 1,-6 7 1-16,1 18-1 16,0 0 1-16,-7 11-1 0,5 11 0 15,6 7 0-15,2 6 1 16,7 3-1-16,6-2 2 15,8-5-1 1,7-10 0-16,7-13 1 0,1-9 0 16,1-15 0-16,-3-12-1 15,-7-10 1-15,-10-4 0 16,-8-2-1-1,-15 0-1-15,-10 9-3 0,-14-3-26 16,0 20-7-16,-9 0-4 0,7 11-5 16</inkml:trace>
  <inkml:trace contextRef="#ctx0" brushRef="#br0" timeOffset="129339.8">19772 8683 39 0,'-14'-30'40'0,"7"8"-2"15,-6 4-4 1,13 18-21-16,-19 0-2 0,12 19-5 15,-5 6-2-15,6 9-2 16,5 4 0-16,6 7 1 16,2-4-1-1,11-4-1-15,8-9 0 0,9-12 0 16,5-13 0-16,4-12 0 15,-1-10 0-15,0-10-1 16,-6-6 1-16,-7 2-1 0,-7-1 0 16,-7 7 0-1,-3 7-1-15,-7 6 1 0,-6 14 0 16,0 0-1-1,4 18 1-15,-2 4 0 0,3 4 0 16,1 4 0 0,-1 1 1-16,2-1-1 0,-1-2 1 15,1-7-1-15,-7-21-1 16,19 7 0-16,-3-14-1 15,1-14-2-15,10 1-4 32,-5-14-11-32,15 6-16 0,-10-7-3 0,6 8-3 15,-16-2-2-15</inkml:trace>
  <inkml:trace contextRef="#ctx0" brushRef="#br0" timeOffset="129659.8">20231 8198 46 0,'2'35'41'0,"5"18"-4"0,-11 6-2 16,8 18-23-1,-15 2-4-15,5 9-2 0,-6-9-3 16,2-4 0-1,3-12-3-15,0-13-2 16,12-12-6-16,-5-38-23 16,19 6-6-16,3-35 0 0,15-13-6 15</inkml:trace>
  <inkml:trace contextRef="#ctx0" brushRef="#br0" timeOffset="129859.8">20651 8197 54 0,'9'-23'40'0,"-9"9"-3"15,0 14-2-15,1 29-24 16,-2 20-4-16,-7 13-2 16,0 20 0-16,-2 10-2 0,1 9 0 15,-3 0-3 1,0-7-2-16,9-2-12 0,-4-24-20 15,20-13-5 1,5-30-5-16,18-18-3 0</inkml:trace>
  <inkml:trace contextRef="#ctx0" brushRef="#br0" timeOffset="130779.8">21416 8796 54 0,'14'-22'42'15,"-11"-4"-4"-15,-3 26-2 0,5-12-29 16,-1 35-1 0,-8 11-2-16,6 13 0 15,-2 6-2-15,4 4 0 0,-2-1 0 16,5-6 0-16,0-12 0 15,6-17 0-15,5-17-1 16,6-13 0 0,7-20 0-16,5-13-1 0,7-10 1 15,4-4-2-15,1 1 0 16,-1 10 0-16,0 15 0 15,-4 18 0 1,-5 26 1-16,-6 16 0 0,-7 17 0 16,-7 9 1-16,-5 1-1 0,-4-1 1 15,-4-10-1 1,-3-12-1-16,6-14 0 0,-8-20-1 15,29-6-1 1,-3-16-1-16,12-11 2 0,-2-6-2 16,4 0 1-1,-3 3 1-15,-6 9 1 0,-3 12 0 16,-8 13 2-1,-7 16 0-15,-3 14 0 0,0 10 1 16,2 3-1-16,7 3 1 16,4-5 1-16,11-5-1 15,5-10 0-15,11-8 0 0,2-15 0 16,4-12 0-1,-3-19 0-15,-7-16-1 16,-13-18 1-16,-14-12-2 16,-18-7 1-16,-17-10-1 0,-12 0-1 15,-10 3 0-15,-2 6 0 16,1 9-1-1,12 11 1-15,13 4-1 0,22 5 1 16,23 10-1-16,19 8 2 16,17 9-1-16,13 11 1 15,4 13 0 1,2 14-1-16,-6 15 2 0,-9 21-1 15,-17 14 1-15,-15 17 0 16,-19 14 1-16,-16 9-1 16,-9 6 1-16,-7-4 0 0,-4-4-1 15,-4-9 1 1,0-12-1-16,4-17-2 0,6-19 1 15,4-16-2 1,6-25-2-16,0 0 0 0,-7-26-1 16,1-5-1-1,-10-16 0-15,0-1 2 0,-7-3 0 16,3 2 3-1,2 8 1-15,7 4 2 0,17 10 0 16,15 6 2-16,26 15-1 0,20 3 1 16,18 4-2-1,9 2-2-15,0 0-4 16,-1 12-26-16,-25-7-5 15,-21 2-5-15,-36-5-5 0</inkml:trace>
  <inkml:trace contextRef="#ctx0" brushRef="#br0" timeOffset="131339.8">19848 9743 72 0,'-15'11'38'0,"6"13"-1"15,-3-1-8-15,7 26-23 16,-1 4-1-16,10 11 0 16,4-4 0-16,16 3-1 15,11-10 0-15,16-10-1 0,10-11 1 16,14-18 0-1,5-16-1-15,2-15 1 0,-7-20-2 16,-9-14 0 0,-13-15-1-16,-17-7 0 0,-15-7-1 15,-15 3-2 1,-9 5-1-16,-11 6-3 0,5 25-8 15,-8-2-24 1,20 24 0-16,4 2-5 0,25 18-3 16</inkml:trace>
  <inkml:trace contextRef="#ctx0" brushRef="#br0" timeOffset="131840.8">20959 9639 69 0,'40'5'39'0,"-21"-10"-1"0,-7 2-3 0,-26-12-27 15,-3 13-2-15,-12 0-3 16,0 4-1-16,-6 5 0 15,6 10-2-15,7 7 0 0,16 9 0 16,17 8-1-16,14 5 2 16,12 5-2-1,8 4 1-15,1 1 1 0,-1-7 0 16,-11-3 0-16,-14-5 0 15,-20-10 0-15,-19-7-1 16,-14-10 1 0,-10-11 0-16,-1-6-1 0,7-7 0 15,9-3-1-15,15-7 0 0,28-1 0 16,26-1 0-1,23 2 0-15,16-1 2 0,13-2-2 16,3 0 2 0,-1-6 0-16,-8 2 0 0,-17-5 0 15,-20-3 0 1,-20-5 0-16,-17-1 0 0,-16 1-1 15,-15 7 0 1,-8 9 0-16,-6 13 0 0,-5 15-1 16,0 14 1-16,6 17-1 15,12 10 2-15,16 11-2 16,16 4 1-16,16 3 0 0,15-6 0 15,18-5-2 1,12-14-7-16,17-1-25 16,-4-17-3-16,3-7-4 15,-11-16-3-15</inkml:trace>
  <inkml:trace contextRef="#ctx0" brushRef="#br0" timeOffset="132480.8">22905 9783 71 0,'18'3'40'0,"-1"10"-3"15,8 25 0 1,-13 7-28-16,6 15-2 0,-8 4-2 15,0 5-1 1,-5-7-1-16,0-7-1 0,-7-11 0 16,1-15 0-1,-2-18-1-15,3-11 0 0,6-24 0 16,3-14 1-16,6-14-2 15,8-13 1-15,4-2-2 16,2-2 1-16,3 9-1 0,2 13 0 16,3 18 0-1,3 22 0-15,-1 23 1 0,-2 21-1 16,-1 13 2-1,0 5-1-15,-2 5 0 0,-1-3 1 16,-10-10 0-16,-2-7-1 16,-4-14 1-1,-3-18 1-15,2-12-1 0,1-19 0 16,5-10-1-16,3-10 0 15,4-2 0-15,-2-1-1 16,4 7 0 0,-2 12 0-16,-1 16 0 0,-2 25-1 15,-6 14 1-15,-4 11 1 16,-2 12 0-16,-1 2-1 15,2 3-2-15,-2-10-3 0,12 3-19 16,-6-31-10 0,20-7-3-16,-2-25-3 0,19-9-3 15</inkml:trace>
  <inkml:trace contextRef="#ctx0" brushRef="#br0" timeOffset="132700.8">24395 9929 79 0,'6'-21'36'16,"-6"21"1"-1,0 0-4-15,-10 21-27 0,-6 7-3 16,8 8-1-16,7 3 1 0,10 7 0 15,12-3 0 1,15 0-1-16,11-8 1 16,9-13-1-16,5-11 0 15,0-12 1-15,-7-13 0 0,-9-17-1 16,-21-11-1-1,-17-7 0-15,-17 0-1 0,-15-3-3 16,-6 15-9-16,-13-5-24 16,11 14-2-1,1 6-5-15,18 11-3 0</inkml:trace>
  <inkml:trace contextRef="#ctx0" brushRef="#br0" timeOffset="132970.8">25111 9255 64 0,'18'6'40'16,"-9"21"-1"-16,6 30-5 0,-9 15-26 15,-1 21-1 1,-9 12-1-16,6 10-1 0,-8-3-3 16,2-3-1-1,1-11-1-15,3-20-2 0,7-18-3 16,0-26-12-16,21-14-16 15,2-28-4-15,16-18-2 16,3-21-4-16</inkml:trace>
  <inkml:trace contextRef="#ctx0" brushRef="#br0" timeOffset="133350.8">25679 9435 70 0,'8'-23'38'16,"-5"2"-2"-1,-3 21-4-15,0 0-28 0,-3 50 0 16,-6 13-2-1,1 25 1-15,-3 14-1 0,2 18-1 16,-1 6 0 0,1 1 0-16,4-10-1 0,2-22-1 15,3-24-1 1,-1-31-4-16,4-23-2 0,-8-35-9 15,12-14-6-15,-15-31-1 0,11-1 5 16,-19-17 4 0,9 6 7-16,-8 4 7 15,-1 9 5-15,5 21 11 16,-9 2 9-16,14 25-1 0,-4-1-5 15,21 18-2 1,2-1-6-16,24 8-3 16,3 1-2-16,15 3-3 15,6 3-3-15,3-4-7 0,10 14-22 16,-8-9-6-16,4 7-4 15,-11-1-2 1</inkml:trace>
  <inkml:trace contextRef="#ctx0" brushRef="#br0" timeOffset="133510.8">26287 10412 71 0,'3'13'3'0,"-3"-13"-3"16,13-18-4-1,3-6-41-15</inkml:trace>
  <inkml:trace contextRef="#ctx0" brushRef="#br0" timeOffset="138160.81">8798 13228 85 0,'0'0'36'16,"0"0"0"-16,0 0-2 16,0 0-27-16,-15 16-1 15,-11-4-3 1,-4 9 0-16,-10 6-1 0,-6 11 1 15,-9 13-2-15,-1 13 0 16,-3 9 0-16,0 13 0 16,5 12 0-1,6 11 0-15,2 14-1 0,8 9 1 16,6 5 0-16,6 2-1 0,12 6 1 15,13 3-2 1,10-2 1-16,18-7 0 16,17-15 1-16,19-11-1 15,16-13 2-15,16-12 0 0,5-18 0 16,4-11-1-1,-4-14 1-15,-9-10-1 0,-11-10-1 16,-18-5-3-16,-5 1-7 0,-29-19-26 16,0 2-3-1,-13-17-3-15,-2-5-4 16</inkml:trace>
  <inkml:trace contextRef="#ctx0" brushRef="#br0" timeOffset="138660.81">11232 13368 69 0,'20'3'38'15,"6"2"-2"-15,20 11-2 16,3 7-25-16,20 22-1 15,-1 10-3-15,15 17 0 0,0 13-1 16,2 18-1-16,-7 12-1 16,-4 16 0-1,-13 5 1-15,-12 3-2 0,-11 4 1 16,-18 5-1-16,-18-1 0 15,-14-2 0-15,-21-13 0 16,-15-13 0 0,-14-12 0-16,-5-12-1 0,-3-16 0 15,0-19 0-15,9-16-2 16,9-19-6-16,24-4-28 15,5-23-5-15,31-12-2 0,11-20-5 16</inkml:trace>
  <inkml:trace contextRef="#ctx0" brushRef="#br0" timeOffset="139080.81">13387 13580 65 0,'-33'20'40'0,"-5"11"-1"0,-9 4-3 16,2 19-28-1,-14 4 0-15,8 22-3 0,-7 11-1 16,11 21-1-1,11 8 0-15,12 13-2 0,19 7 1 16,23 7-1 0,16 2 0-16,19-1 0 0,20-10 1 15,13-13-2 1,5-13 1-16,4-9-2 0,-1-22 1 15,-8-19-4-15,5-11-30 0,-18-32-6 16,-1-15-4 0,-7-29-1-16</inkml:trace>
  <inkml:trace contextRef="#ctx0" brushRef="#br0" timeOffset="139490.81">15672 13380 59 0,'74'16'37'16,"9"11"-1"-1,12 14-1-15,15 21-24 0,0 7-4 16,17 27 0-1,-11 6-1-15,4 25-2 0,-17 10 1 16,-9 11-2-16,-22 3 0 16,-21 9-1-16,-27-2 0 15,-22-2 1 1,-25-6-2-16,-16-14 1 0,-18-15 1 15,-8-10-3-15,-2-14 0 0,-1-19-6 16,18-7-29 0,3-29-5-16,24-15-3 15,23-27-3-15</inkml:trace>
  <inkml:trace contextRef="#ctx0" brushRef="#br0" timeOffset="139841.81">18291 13539 66 0,'-25'5'42'0,"-15"6"-4"16,-8 14-1-1,-12 9-31-15,0 22 0 0,-15 8-1 16,6 25-1-1,-2 11 0-15,14 20-2 0,9 7 1 16,20 14-1 0,18 7 0-16,20 10 1 0,22 3-1 15,20-2 0-15,21-8 0 16,19-8 0-16,17-9-4 15,7-17-2 1,19-12-33-16,-2-35-2 0,11-24-4 16,-4-34-3-16</inkml:trace>
  <inkml:trace contextRef="#ctx0" brushRef="#br0" timeOffset="140211.81">20712 13597 57 0,'76'22'37'16,"19"17"1"-16,14 10-3 0,24 24-26 15,-6 16-2-15,14 35 2 0,-4 10-2 16,1 26-1-1,-19 12-1-15,-14 15-2 0,-26 2 2 16,-23 4-2 0,-35-8 0-16,-28-13-3 0,-33-12-3 15,-36-22-31 1,-15-21-4-16,-22-29-6 0,-13-25-4 15</inkml:trace>
  <inkml:trace contextRef="#ctx0" brushRef="#br0" timeOffset="141111.81">9214 16966 77 0,'-10'-15'38'0,"7"4"-1"16,-6-5-1-1,9 16-25-15,-6-24-3 16,6 4 0-16,2-2-4 16,13-5-1-16,3 9 0 0,14 0-1 15,12 4-1-15,12 9 0 16,7 8-1-1,3 11-1-15,0 6 1 0,-4 15-2 16,-10-6 0-16,-14 10 1 16,-19 0-2-16,-16-3 1 15,-17-2 0 1,-13 0 0-16,-12-1 0 0,-9-7 1 15,-4-5 0-15,1-2 0 16,5-4 0-16,8-4 1 16,11 0 0-16,15-1 5 0,12-10-6 15,37 10 2 1,9-2-2-16,10-3 5 0,7 1-6 15,-1 0-6 1,8 5-22-16,-17-5-8 0,-7 10 3 16,-18-3-3-1</inkml:trace>
  <inkml:trace contextRef="#ctx0" brushRef="#br0" timeOffset="142421.81">10078 16576 92 0,'11'6'41'0,"4"13"-3"0,-15-19-1 15,18 33-28-15,-22-18-3 16,-1 8-2-16,-6 7 0 15,0 2-1 1,-5 6-1-16,3 3 0 0,0 14-2 16,6-4 0-16,5 13 0 15,7-4-1-15,10-3 0 16,8-3 0-1,14-6 0-15,5-10-1 0,4-15 2 16,4-16 0-16,-2-28 0 0,-3-12 0 16,-9-20 0-1,-9-17 0-15,-14-11 0 0,-11-1 1 16,-8-4-2-1,-11 1-2-15,3 23-30 0,-16-4-5 16,12 21-3 0,-6 6-2-16</inkml:trace>
  <inkml:trace contextRef="#ctx0" brushRef="#br0" timeOffset="142641.81">10706 16696 73 0,'16'105'41'16,"0"-1"-5"-16,-9-11-2 15,-2 0-18 1,-6-32-25-16,-11-21-27 0,5-14-1 15,7-26-4-15,-11-19-3 16</inkml:trace>
  <inkml:trace contextRef="#ctx0" brushRef="#br0" timeOffset="143051.81">11077 16496 89 0,'-17'6'39'16,"-6"6"-2"-16,7 10-4 15,-3-6-30-15,5 11-2 0,7 0 0 16,8 5-1 0,10 3 0-16,9 3 1 15,7-14-1-15,10 0 1 16,4-6 0-16,4-8 0 0,3-2 1 15,2 3 0 1,-6-1 1-16,-1 11-1 16,-7 11 0-16,-8 4 1 0,-14 6-1 15,-8 14-1 1,-15-10 0-16,-10-2-2 0,-12-8-2 15,-11-21-7 1,2-10-27-16,-6-17-3 0,12-12-2 16,-4-20-3-1</inkml:trace>
  <inkml:trace contextRef="#ctx0" brushRef="#br0" timeOffset="143871.82">13942 16611 52 0,'9'-22'39'0,"5"1"-4"16,12 2 1-16,15 7-31 15,-1-5 0-15,13 15 0 16,0-3 1 0,8 19 2-16,-7 6-3 0,0 9 1 15,-14-4-2-15,-8 4 0 16,-18-2-2-16,-15 5 0 15,-17 2-2 1,-14 2 1-16,-12-3-1 0,-6 8 0 16,-9-1 1-16,-1 11 0 0,2 5-1 15,3-5 0 1,11 2 1-16,9-6 0 0,12-2 0 15,14-12 0 1,14-6 0-16,14-17-1 0,11-16 0 16,11-9 0-1,10-18-3-15,-1-7-31 0,15-7-5 16,-3-2-5-16,5 8-2 0</inkml:trace>
  <inkml:trace contextRef="#ctx0" brushRef="#br0" timeOffset="144181.82">14864 16836 91 0,'-26'25'43'0,"-4"9"-2"16,-10-2-2-1,-2 0-37-15,-2 7-2 0,1 1 0 16,8-5 0-16,9-2 0 16,15 2 0-16,22-2 1 15,13 1 0 1,19 0 1-16,11-18 0 0,10-9 1 15,7-10-1-15,0-17 0 16,-7-10 0-16,-10-8-3 16,-15-17 1-16,-15-12-5 0,-11 12-29 15,-21-11-8 1,-4 9-2-16,-12 4-3 0</inkml:trace>
  <inkml:trace contextRef="#ctx0" brushRef="#br0" timeOffset="144441.82">15337 16691 99 0,'1'43'44'16,"-2"9"-3"0,11 22-1-16,2 10-39 15,2 8 1-15,3 5-4 0,-2-13 0 16,7-3-9-1,-12-16-30-15,7-13 1 0,-5-25-5 16,6-24-2 0</inkml:trace>
  <inkml:trace contextRef="#ctx0" brushRef="#br0" timeOffset="145061.82">15927 16552 85 0,'-15'-9'45'0,"15"9"-3"16,-15 16-2 0,15 14-31-16,-13 5-4 0,0 15-2 15,-2 13-2 1,-4 5 1-16,4 13-3 0,4 6 3 15,9 0-2 1,9-9 0-16,12-4 1 0,12-12-1 16,15-12 1-16,9-20-1 0,10-25 0 15,-2-21 0 1,0-10 0-16,-7-16-1 15,-11-11 0-15,-13-7 1 16,-17-3 0-16,-12 12-1 0,-15 11 1 16,-11 12-1-1,-10 17 1-15,-4 17-1 16,3 18-6-16,-2 15-32 0,18 9-1 15,14-5-3-15,18 8-4 16</inkml:trace>
  <inkml:trace contextRef="#ctx0" brushRef="#br0" timeOffset="145671.82">18513 16783 56 0,'0'0'39'16,"-5"-18"1"-16,19 4-2 15,2-24-24-15,14 13-5 0,-10-18-3 16,11 7-1-16,-4-9-1 15,10 8-1 1,1 7 0-16,7 7 0 0,5 12-2 16,6 18 2-16,-2 7-1 15,-2 14-1-15,-2 5 0 16,-10 9 2-1,-11 1-2-15,-13 4 0 0,-17 0 0 16,-14-6 0-16,-14 3-2 16,-10-5 1-16,-8-4 1 15,-2-3-2-15,1-7 1 0,4 1 0 16,10-1 0-1,11-3 0-15,17-4 0 0,16-8 0 16,15 0-2 0,10-9 0-16,9 0-2 0,-1-5-3 15,12 0-8 1,-10-10-26-16,4 2-1 0,-14-9-2 15,2 7-3 1</inkml:trace>
  <inkml:trace contextRef="#ctx0" brushRef="#br0" timeOffset="146052.82">19237 16644 78 0,'11'-6'43'16,"7"15"-3"-1,-18-9 2-15,30 9-32 0,-30-9-4 16,7 29-1-16,-9-9-2 16,0 10 1-1,-6 4-3-15,1 5 0 0,2 7-1 16,1 1 1-16,8-1-1 15,9 0 1-15,9-7-2 16,9-6 1 0,7-5 1-16,7-16-1 0,-3-13 1 15,5-11 0-15,-7-14-1 16,-10-11-1-16,-8-7 1 15,-12-2 0-15,-9-11-1 0,-8 11 0 16,-6 5-1 0,-7 9-4-16,5 21-7 0,-6-5-26 15,9 11-2 1,12 5-4-16,0 0-3 0</inkml:trace>
  <inkml:trace contextRef="#ctx0" brushRef="#br0" timeOffset="146302.82">19840 16698 59 0,'8'53'45'0,"5"11"-4"0,-8-3-2 16,-1 15-15-16,-12-13-18 16,1 4-3-1,-5-11-5-15,-5-13-6 0,3-7-31 16,-3-18 0-1,6-6-4-15,1-23-4 0</inkml:trace>
  <inkml:trace contextRef="#ctx0" brushRef="#br0" timeOffset="146632.82">20074 16610 79 0,'15'19'41'0,"-8"3"-2"0,2 16-2 15,-9 2-32 1,0 14-1-16,-7-6-2 0,5 10 0 16,-7 2-1-1,8-3 0-15,11-1-1 0,1-2 0 16,14-9 0-16,7-14 0 0,6-6 0 15,10-12 1 1,-1-6 0-16,0-7-1 16,-10-10 2-1,-9-10-1-15,-15-3 0 0,-13-2-1 16,-15 3 1-16,-17 0-3 15,-4 2-5-15,-21 2-31 16,9 5-3-16,0 1-3 0,12 1-3 16</inkml:trace>
  <inkml:trace contextRef="#ctx0" brushRef="#br0" timeOffset="149062.82">20185 16572 97 0,'16'21'36'0,"-3"-1"2"0,2 0-33 0,-15-20 1 0,11 10 1 0,-11-10 1 0,0 0-2 0,2-22 1 0,-2 22-1 0,16-31-1 0,-7 11-2 0,-1-6-1 0,1-4-1 0,-3-5-1 0,-2 0 1 0,-5 2-2 0,-4 1 1 0,-2 8-1 0,-1 2 1 0,2 4 0 0,6 18 0 0,0 0 0 0,23-2 0 0,9 23 1 0,12 5-1 0,9 2 1 0,11 3-1 0,6 8 1 0,5 0 0 0,-2-5 0 0,0-6 0 0,-12-13 0 0,-8 1-1 15,-10-4 0-15,-10-9 0 16,-11-8-1-1,-8 7 0-15,-14-2 0 0,-3 18 1 16,-12 16 0-16,-3 8 0 0,-3 16 0 16,0 25 2-1,1 21-1-15,1 7 2 0,4 15-2 16,-2 21-3-1,6-34 1-15,-9-11-5 0,8-8-33 16,-14-36-5 0,1-31-2-16,2-33-7 15</inkml:trace>
  <inkml:trace contextRef="#ctx0" brushRef="#br0" timeOffset="149882.82">19752 12387 60 0,'46'-6'40'0,"-16"-13"-3"0,-8-2-1 15,-25-10-28 1,-7 5-1-16,-28-4-3 16,-12 8-2-1,-12 5 0-15,-7 8 0 0,-7 9-1 0,-1 11-1 16,8 15 1-1,11 9 0-15,20 11-1 16,23 7 1-16,23 6 0 0,28 3 1 16,26 5 0-16,22 5 0 15,11-4 0-15,6-1 1 16,-9-5-1-1,-12-4 0-15,-20-7-1 0,-25-6 1 16,-36-11-2-16,-30-11 0 16,-29-6-2-16,-24-13-7 15,-6 1-26 1,-12-15-4-16,7-11-3 0,-3-15-5 15</inkml:trace>
  <inkml:trace contextRef="#ctx0" brushRef="#br0" timeOffset="150582.83">14709 12240 71 0,'-7'-14'38'0,"-1"-4"-1"0,-10-7-4 16,-4 7-28-1,-14-3-1-15,-10 8 0 0,-11 2-2 16,-5 9 0-16,-4 5 0 15,2 9-1-15,8 9-1 16,11 5 1-16,17 9-1 16,22 4 0-1,24 3 2-15,24 5 0 0,24 2 2 16,14 8-1-16,11 1 1 15,8 9-1-15,-12-2 1 16,-12 2-1-16,-25-5-2 0,-29-5 0 16,-37-12-3-1,-48-19-4-15,-36-7-29 0,-45-29-3 16,-24-13-5-1,-21-22-3-15</inkml:trace>
  <inkml:trace contextRef="#ctx0" brushRef="#br0" timeOffset="151142.83">10288 12344 93 0,'-45'-29'40'0,"-10"4"-3"16,-27-3-4-1,-5 13-30-15,-7 9-2 0,6 9-2 16,13 14 1-1,21 8-3-15,39 13 2 0,29 4 0 16,43 4 2 0,35 7 0-16,21 1 3 0,13 6 0 15,7-1 0 1,-5 6 1-16,-29-3-1 0,-22 1 0 15,-47-1-4-15,-49-11-6 0,-37 5-31 16,-41-19-2 0,-24-15-3-16,-26-16-5 15</inkml:trace>
  <inkml:trace contextRef="#ctx0" brushRef="#br0" timeOffset="152142.83">8498 11416 64 0,'-26'-45'37'0,"4"5"-1"0,-3 2-2 16,11 15-22-1,-12 0-2-15,13 19-5 0,-3 13 0 16,10 18-2-1,-1 12-1-15,3 13 0 0,-1 12 1 16,0 10-1-16,-1 6 0 16,-1 3-2-16,4-1-3 15,-5-10-5-15,13 1-25 16,-2-17-4-16,11-13-2 15,-3-21-4-15</inkml:trace>
  <inkml:trace contextRef="#ctx0" brushRef="#br0" timeOffset="152482.83">8609 11565 74 0,'0'0'37'0,"7"36"-2"15,1 0-4-15,10 13-26 16,-2 5-1-16,12 10-1 16,-1 0 1-16,4-4-2 15,3-12-1-15,2-11-1 16,1-10-4-16,-7-24-25 15,2-9-4-15,-9-19-2 0,0-14-3 16</inkml:trace>
  <inkml:trace contextRef="#ctx0" brushRef="#br0" timeOffset="152622.83">8890 11642 80 0,'-29'18'39'16,"-1"16"-5"0,-12 8-3-1,0 7-49-15,-16 12-10 0,0 3-6 16,0-12-5-16,12-6-3 0</inkml:trace>
  <inkml:trace contextRef="#ctx0" brushRef="#br0" timeOffset="153133.83">13394 11526 45 0,'-3'-25'39'0,"-1"6"-2"16,1 8-2-16,-8 6-26 0,7 22 0 15,-16 12-3 1,4 16-3-16,-10 10-1 0,-1 15-1 15,-5 8-1 1,3 0-3-16,10 6-6 0,-4-12-22 16,20-11-5-1,8-18-4-15,14-15-1 0</inkml:trace>
  <inkml:trace contextRef="#ctx0" brushRef="#br0" timeOffset="153333.83">13490 11622 70 0,'-7'13'38'0,"0"5"-1"15,7 14-4 1,-4 11-30-16,4 10 0 15,6 7-2-15,6 3 0 0,9-2-3 16,4-11-3-16,16-1-26 16,-7-20-5-16,3-17 0 15,0-17-6 1</inkml:trace>
  <inkml:trace contextRef="#ctx0" brushRef="#br0" timeOffset="153453.83">13736 11744 60 0,'-37'31'37'0,"-16"12"-6"0,-9 14-30 0,-1 6-33 15,-11-6-2 1,6-2-6-16</inkml:trace>
  <inkml:trace contextRef="#ctx0" brushRef="#br0" timeOffset="153983.83">18233 11583 59 0,'-14'-3'38'0,"8"26"-2"16,-4 9-4-1,3 21-24-15,-13 9-3 16,0 14-2-16,-3 8-2 0,2 2-2 16,18 4-12-16,-1-14-20 15,17-8-2-15,7-19-3 16,13-17-3-1</inkml:trace>
  <inkml:trace contextRef="#ctx0" brushRef="#br0" timeOffset="154173.83">18447 11813 76 0,'-10'16'39'0,"2"16"-3"0,0 7-2 15,9 14-31 1,-3 5-2-16,4 9 1 0,13 3-4 15,7-6-2 1,20 4-8-16,0-20-22 0,16-12-1 16,0-18-4-1,8-11 0-15</inkml:trace>
  <inkml:trace contextRef="#ctx0" brushRef="#br0" timeOffset="154293.83">18861 12100 66 0,'-57'-4'35'15,"-22"10"-17"-15,-10 13-18 16,-7 13-31-16,-18 2-5 15,3 9-3-15</inkml:trace>
  <inkml:trace contextRef="#ctx0" brushRef="#br0" timeOffset="179317.87">24673 13211 74 0,'14'-6'41'0,"-39"1145"59"0,56-982-101 0,5-3-1 0,-2-14-1 15,-4-11-3-15,-14-34-8 16,-10-14-22-16,-20-29-3 0,-9-23-3 0,-18-29-3 0</inkml:trace>
  <inkml:trace contextRef="#ctx0" brushRef="#br0" timeOffset="179647.87">23762 13650 78 0,'5'-117'40'0,"21"4"-4"16,15-7-3-16,19 0-32 15,18 6 0-15,23 12 1 16,18 7-1-1,21 11 0-15,23 14 0 0,23 20 0 16,13 23 0-16,13 31 1 0,5 30-2 16,-3 24 1-1,-10 27-2-15,-10 21 1 16,-29 19 0-16,-29 13 1 15,-38 7-1-15,-43-7 1 0,-46-13 0 16,-40-7 1 0,-49-19-1-16,-35-16-1 15,-27-22-2-15,-24-35-13 16,6-15-20-16,-1-28-4 0,26-22-2 15,23-25-4-15</inkml:trace>
  <inkml:trace contextRef="#ctx0" brushRef="#br0" timeOffset="180097.87">26864 13160 95 0,'30'87'44'0,"5"27"-2"16,-3 8-3-1,10 21-39-15,-6 27 0 0,9 11-1 16,5-3 0-1,2-9 0-15,0-20 0 0,4-14-1 16,0-18 2-16,0-22 0 16,-5-25 2-16,-9-23-2 15,-9-19 1-15,-8-18-1 0,-17-23 1 16,-18-19-2-1,-14-22 1-15,-15-27-1 0,-7-28 0 16,-1-30-1 0,5-26 1-16,11-30 0 0,20-8-1 15,22-6 3 1,20 5-1-16,20 12 0 15,12 23-1-15,2 25-3 0,0 45-14 16,-15 26-17-16,-3 32-4 16,-10 20-3-16,-1 23-4 15</inkml:trace>
  <inkml:trace contextRef="#ctx0" brushRef="#br0" timeOffset="180577.87">28953 13865 80 0,'68'12'42'16,"-21"-12"-3"-16,-41-21-1 16,-25-10-40-16,-45 3 2 15,-27 4-2-15,-12 8 0 0,-8 8 0 16,5 10 0-1,13 15 1-15,33 19 0 0,33 13 0 16,50 11 3-16,47 10-2 16,45 8 3-1,33 15-2-15,19 11 1 0,7 11 0 16,-9 1-1-16,-21 8 1 15,-44 4-2-15,-51-2 2 16,-57-7-1-16,-48-15-1 16,-56-17 0-16,-31-14 0 15,-26-15-1-15,-6-16 0 16,11-14 0-16,18-13 0 15,37-11-3-15,42-5-1 0,67 1 0 16,57 9 0 0,62 5 3-16,40 13 1 0,31 13 1 15,8 18 2 1,-12 15 1-16,-34 13 3 0,-64 11 1 15,-78 11 0 1,-104-4-2-16,-98 1-1 0,-108-4-2 16,-98 1-1-1,-86 12-4-15,-82 4-32 0,-36-2-4 16,-21-4-4-16,3-2-4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6T16:28:34.905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13015 2688 95 0,'-28'89'44'0,"-18"1"-4"16,-2 13-1-16,-25 11-37 0,-6 15 2 15,-24 10-1 1,-8 14 0-16,-17 12-2 0,-13 11-1 15,-11 15-1 1,-12 7-1-16,-11 10 0 0,-10 5 0 16,-8 11 1-16,-8 2-1 15,-5 4 1-15,0 9 0 16,-7 1 2-16,4 4-1 15,-1-2 2-15,5 3-1 16,1-7 0-16,5-2 0 16,2-7 0-16,6-10 0 15,7-9-2-15,4-13 0 16,15-15-1-16,8-22-2 0,19-12-3 15,6-35-18 1,38-12-13-16,21-30-2 16,36-25-2-16,32-26-4 15</inkml:trace>
  <inkml:trace contextRef="#ctx0" brushRef="#br0" timeOffset="742.04">13650 2131 104 0,'22'17'37'16,"5"2"-2"-16,10 21-7 0,10 7-28 15,4 17-1-15,10 26 0 16,12 18 1-16,12 21-1 15,10 17 0-15,16 18 0 16,11 13-1-16,20 15 1 16,17 9 2-16,20 4-2 15,18 4 0-15,9 3 0 0,11 7 1 16,8 4-1-16,8 9 0 15,-1 4 1 1,1 3 0-16,-4 4 0 16,-5 4-1-16,2 3-1 0,2-4 2 15,-4 0 2-15,-8-4-2 16,-8-11 0-16,-11-9-2 15,-19-12 2-15,-12-11 0 16,-23-17-1-16,-21-17 1 16,-18-17-2-16,-21-19-2 15,-14-10-5-15,-27-28-12 16,-6-7-17-16,-11-17-2 15,-11-19-2-15</inkml:trace>
  <inkml:trace contextRef="#ctx0" brushRef="#br0" timeOffset="1888.1">19318 9057 4 0,'-40'-7'32'16,"-4"3"-1"-16,-9 0 1 16,-12-2-20-16,-7 9-3 15,-19-5-4-15,-8 5 0 16,-17-1-2-16,-14 2-1 15,-19-1 1-15,-12 3 0 16,-15-5 2-16,-11 4-2 16,-17-3 0-16,-11 1 1 15,-21-4-1-15,-9 3-1 0,-11-4 1 16,-16 1-1-16,-12 0 0 15,-15 1 0 1,-12 2-1-16,-13-1-1 16,-8 4 0-16,-11 1 0 0,-10 2-1 15,-1 1 1-15,-4 1-2 16,1-1 2-16,3 2 0 15,3 0 0-15,5 0 0 16,3 1 0-16,7-1 2 16,9 0-2-16,8 0 1 15,16-1 0-15,14 3 0 16,15 0 0-16,22-1 0 15,26 0-1-15,25 3-7 16,12-4-20-16,29 2-4 16,14-2-3 15,23-2-4-31</inkml:trace>
  <inkml:trace contextRef="#ctx0" brushRef="#br0" timeOffset="2738.15">7445 9479 19 0,'3'22'31'0,"4"15"0"16,3 7-1-16,3 2-17 16,11 19 0-16,-7 6-3 0,11 11-3 15,-4 5-2-15,3 11-2 16,-5 5-1-1,2 6 1-15,-3 2-2 16,0 5 2-16,-6-3-2 0,3 1 1 16,-3-1 0-16,5 0 0 15,-1-6-1-15,5-2 0 16,7-5 0-16,7-6-2 15,10 0-1-15,7-9-1 16,15-5-2-16,9-18 0 16,20-6 0-16,10-16 0 15,18-6 1-15,11-14 0 16,15-12 2-16,11-11 0 0,16-8 2 15,12-5 0 1,14-8 0-16,16-5 0 16,15-3 1-16,18 0 0 15,14-1 0-15,17 3 2 0,14 1-1 16,15 4 0-16,11 3 1 15,9 5 0-15,9 3-2 16,9 5 1-16,10 0-1 16,4 3 0-16,5 3-1 15,0 2 0-15,-1 1-1 16,-5 3 1-16,-4 0 0 15,-13 1 1-15,-13-2 0 16,-7 2 0-16,-21-4 0 16,-11 1 0-16,-14-3 2 15,-15-3-3-15,-23-2 1 16,-15-4-2-16,-22-1-2 15,-24-8-1-15,-13 2-1 16,-26-11-2-16,-14 8-10 0,-26-11-17 16,-14-2-1-1,-13-3-1-15</inkml:trace>
  <inkml:trace contextRef="#ctx0" brushRef="#br0" timeOffset="3133.17">19485 9201 19 0,'9'54'34'0,"4"22"-1"16,1 15-2-16,-4 11-20 16,9 20-3-16,-10 2 1 15,9 13-3-15,-6 3-1 16,8 2 0-16,-6-14-1 0,8-5 1 15,-6-6-3 1,6-9-2-16,7-8-29 16,-5-10-5-16,2-20-3 15,0-17-5-15</inkml:trace>
  <inkml:trace contextRef="#ctx0" brushRef="#br0" timeOffset="5012.28">7917 9349 39 0,'11'1'35'15,"-7"10"-4"-15,0 6 0 16,5 12-18-1,-10 3-6-15,7 11 1 0,-6 4-5 16,3 6-3 0,7 5-16-16,-8-6-13 0,0-4-4 15,-2-7-2-15,-3-10-1 16</inkml:trace>
  <inkml:trace contextRef="#ctx0" brushRef="#br0" timeOffset="5406.3">7906 10174 66 0,'13'1'35'15,"-13"-1"0"-15,14 3-4 16,-14-3-18-16,0 0-5 15,11 17-1-15,-4-2-4 0,-1 3-3 16,-1 1-2-16,4 16-15 16,-7-10-15-16,4 4-3 15,-6-5-1-15,-1 3-6 16</inkml:trace>
  <inkml:trace contextRef="#ctx0" brushRef="#br0" timeOffset="5750.32">8037 10746 60 0,'9'24'34'0,"-3"-4"-2"16,0-1-2-16,1 11-22 15,-9-2 0-15,3 6-7 16,0 9-7-16,-2-1-22 15,4-2-3-15,0-5-3 16,0 0-3-16</inkml:trace>
  <inkml:trace contextRef="#ctx0" brushRef="#br0" timeOffset="6022.34">8256 11478 58 0,'5'14'35'0,"-2"4"-2"15,1 1-2-15,-2 3-22 0,3 2-15 16,-6 4-20-16,3-2-5 16,-3-6-3-1,0-4-5-15</inkml:trace>
  <inkml:trace contextRef="#ctx0" brushRef="#br0" timeOffset="7187.41">8456 9442 28 0,'8'-12'34'0,"7"2"-1"15,2-3-2-15,14 5-11 16,-7-12-7-16,19 10-4 16,-4-8-1-16,17 7-3 15,2-1-2-15,6 6-1 0,3 2-1 16,5 5-1-16,-3 8 0 15,-1 5 0 1,-5 6-1-16,-5 6 0 0,-10 5 0 16,-13 6 0-16,-9 4-1 15,-15 1 1-15,-14 4-1 16,-18-2 1-16,-13-1-1 15,-15-6 1-15,-11-4-1 16,-9-10 2-16,-6-7-1 16,-9-10 1-16,1-10 0 15,6-5 1-15,5-7 0 16,8-6-1-16,14-2 1 15,8-3-2-15,17 3-5 16,4-11-11-16,20 10-13 0,2-1-3 16,6 2-2-1,1 5-2-15</inkml:trace>
  <inkml:trace contextRef="#ctx0" brushRef="#br0" timeOffset="7796.44">8641 10017 47 0,'14'-17'36'0,"-9"7"-5"15,-5 10-1-15,3-23-16 16,-3 23-4-16,11-17-3 16,0 9-3-16,2-1-1 0,11 1-1 15,4 0-1-15,11 3 0 16,9 1-1-1,6 6-1-15,5 3 1 0,2 6 0 16,-1 10 0-16,-3 6 0 16,-3 6 0-16,-9 4 0 15,-11 5 0-15,-14 3 0 16,-15-1 0-16,-17 0 0 15,-16-6 1-15,-14-7-1 16,-13-7 0-16,-8-6 1 16,-8-9-1-16,-1-9 0 15,1-7 0-15,6-7 0 16,6-5-1-16,6-3-1 0,14 1-2 15,3-7-8-15,22 4-19 16,1-1-2 0,13 3-1-16,2 1-5 15</inkml:trace>
  <inkml:trace contextRef="#ctx0" brushRef="#br0" timeOffset="8330.47">8750 10658 47 0,'4'-14'37'16,"1"-3"-6"-16,11 2 2 15,-3-4-21-15,24 11-4 16,-3-3-2-16,15 8-3 16,4 6-1-16,7 6-1 15,4 9-1-15,-1 7 0 16,-1 7 0-16,-8 10 0 15,-6 4 1-15,-9 4-1 16,-18 0 0-16,-13-2 0 16,-18-3 1-16,-17-5-2 0,-18-8 2 15,-13-12 0-15,-15-9-1 16,-6-10 0-16,-4-8 1 15,4-7 0 1,9-6 0-16,11-4-1 0,15-9-1 16,14-4 2-16,20 1-3 15,11-4-2-15,19 7-16 16,0-3-11-16,8 3-3 15,-1 2-3-15,-1 10-1 16</inkml:trace>
  <inkml:trace contextRef="#ctx0" brushRef="#br0" timeOffset="8845.5">9089 11322 46 0,'24'-14'34'0,"9"-1"-2"16,7 0-1-16,8-5-23 15,10 13-1-15,0 1-2 16,6 12-2-16,-5 6-1 15,-1 11 1-15,-10 3-1 16,-8 12 0-16,-18 1-1 16,-11 2 1-16,-16-3 0 15,-14-4 0-15,-18-8 0 16,-10-6 1-16,-12-9-2 15,-3-7 2-15,-2-9-3 16,4-6-3-16,9 0-8 0,5-8-20 16,16-2-3-16,10-6-2 15,15-2-4-15</inkml:trace>
  <inkml:trace contextRef="#ctx0" brushRef="#br0" timeOffset="9746.55">10108 9211 27 0,'14'-2'30'0,"-14"2"-1"0,12 26-1 15,-12-11-14-15,6 13-5 16,-11 0-1-16,6 9-6 15,2 5-14-15,-3 2-14 16,1-5-4-16,1 0-4 16,2-2 1-16</inkml:trace>
  <inkml:trace contextRef="#ctx0" brushRef="#br0" timeOffset="9974.57">10203 9869 25 0,'0'0'24'0,"19"6"-23"16,-19-6-1-16,13 11-22 15,3 4-5-15</inkml:trace>
  <inkml:trace contextRef="#ctx0" brushRef="#br0" timeOffset="10145.58">10322 10310 25 0,'4'12'35'16,"-4"-12"-3"-16,-1 16-3 0,1-16-14 15,-12 15-11-15,12-15-10 16,-14 22-21-16,12-5-3 16,-2-1-3-16,3 6 0 15</inkml:trace>
  <inkml:trace contextRef="#ctx0" brushRef="#br0" timeOffset="10289.58">10384 10797 44 0,'11'45'36'15,"4"0"-3"-15,-5 0-1 16,7 3-21-16,-13 2-11 15,-3-3-25-15,4 1-6 16,1-4-3-16,0-3-4 16</inkml:trace>
  <inkml:trace contextRef="#ctx0" brushRef="#br0" timeOffset="11119.63">7700 9310 47 0,'-11'-22'36'0,"2"-5"-4"16,9 2-1-16,1-4-17 15,16 8-9-15,4 0 0 16,15 7-3-16,12 2 0 16,21 3 0-16,15 4-2 15,18 3 2-15,9 1-1 16,13 2 0-16,1 1 1 15,7 3-1-15,-5-2 0 16,-8 2 1-16,-11-2-2 16,-8 0 1-16,-11 3-1 0,-6-3 0 15,-6 2 0-15,-6 1 0 16,-8 4 0-1,-3 1 0-15,-2 7 0 16,-7 4-1-16,0 3 1 0,-8 6 0 16,-4 5 0-16,-6 7-1 15,-5 10 1-15,-1 9 0 16,-5 8 0-16,-2 7 0 15,-6 14 0-15,0 7 0 16,-4 10 0-16,-1 11 0 16,3 6 0-16,-4 4 1 15,3 3 0-15,0 4 0 0,-2 3 0 16,0 4 1-16,-1 0-1 15,-2-9 0-15,-4-3 1 16,1-6-2 0,-2-9 0-16,3-3 1 15,4-11-1-15,2-15-2 0,6-5-4 16,-10-17-25-16,9-11-2 15,-8-24-4-15,-11-19-3 16</inkml:trace>
  <inkml:trace contextRef="#ctx0" brushRef="#br0" timeOffset="11569.66">7552 9754 66 0,'-9'-18'34'0,"9"18"-2"16,0 0-3-16,22 12-27 15,-13 18 0-15,3 20 0 16,-3 15 2-16,-1 22-1 16,-1 21-2-16,-4 16 1 15,-5 14 0-15,1 10-1 16,-6 11 1-16,-1 5 0 15,-2-1-1-15,5-9 1 16,-1-11 0-16,15-5 0 0,12-11 0 16,18-6 0-16,22-14 0 15,27-11-1-15,31-12 0 16,33-7 1-1,26-14-2-15,20-9 0 0,18-11-2 16,4-19-11-16,3-7-19 16,-14-22-3-16,-16-17-4 15,-25-18-4-15</inkml:trace>
  <inkml:trace contextRef="#ctx0" brushRef="#br0" timeOffset="12184.69">9717 9006 21 0,'0'0'31'0,"0"0"1"0,0 0-16 16,25 2-3 0,-8-7 3-16,19 11-1 15,-6-15-1-15,21 9-5 16,-7-10-2-16,16 2-4 0,1-9 1 15,10 0-2-15,7-5-1 16,10-1 0-16,6 3 0 16,5 1-1-16,4 7 0 15,5 7 0-15,1 10-1 16,-2 11 1-16,-6 9-1 15,-5 11 1-15,-13 9 0 16,-3 6 0-16,-12 10 0 16,-10 7 0-16,-14 13 0 15,-7 6 0-15,-6 13 0 16,-8 4 0-16,-4 10 0 15,-6 7 0-15,-2 7 0 0,-1 9 0 16,-1 2 0-16,-2 1 1 16,-6 4 1-16,-1 4-2 15,-4 6 0-15,0 2 1 16,-6-3 0-16,-6-6-1 15,1-5-1-15,-4-7-3 16,12-2-12-16,-7-25-17 16,4-19-1-16,-3-25-4 15,2-21-2-15</inkml:trace>
  <inkml:trace contextRef="#ctx0" brushRef="#br0" timeOffset="12599.72">9541 9415 67 0,'-19'63'36'0,"6"14"-3"16,4 18-4-16,0 13-28 15,-1 18 1-15,-2 14 0 16,3 3-1-16,6-3 1 0,7 0-1 15,8 1 1-15,7 5 1 16,6 0-1 0,7 0 0-16,4-11 1 15,1-3-1-15,-1-3-1 0,0-5 2 16,-5-8-2-16,3-9-1 15,4-10 0-15,7-9-1 16,9-9-2-16,8-13 1 16,16-6-4-16,-2-20-23 15,16-10-4-15,-1-19-3 16,1-21-3-16</inkml:trace>
  <inkml:trace contextRef="#ctx0" brushRef="#br0" timeOffset="13163.75">11712 9000 64 0,'0'0'38'0,"-16"-13"-4"0,16 13-3 16,3-27-26-16,14 16-4 15,13-2 0-15,15-1 0 16,13 4-1-16,21 1 0 16,15 3 0-16,15 6 0 15,10 6-1-15,5 8 2 16,-3 8-2-16,-4 7 2 15,-5 4-1-15,-12 10 0 16,-10 9 1-16,-12 10-1 16,-13 11 0-16,-15 13 1 15,-11 14-2-15,-11 9 2 0,-12 11-1 16,-8 11-1-16,-12 10 1 15,-5 10 0-15,-3 4-1 16,-4 3 2 0,-2 1 0-16,3 7-1 15,5 2 0-15,1-8 1 0,3-5-2 16,-3-18-6-16,9-6-23 15,-6-19-5-15,0-25-1 16,-9-28-5-16</inkml:trace>
  <inkml:trace contextRef="#ctx0" brushRef="#br0" timeOffset="13594.77">11502 9772 60 0,'-16'95'35'16,"-3"12"-2"0,5 16-5-16,-7 3-23 0,8 9-2 15,-6 3 0-15,8 6 0 16,4 1-1-16,6-1 0 15,7-11 0-15,8-8-1 16,11-8 1-16,10-7 0 16,11-12-1-16,16-10 0 15,15-15 0-15,16-10 1 0,16-7-2 16,14-8-1-16,22-10-3 15,6-15-15-15,26-1-13 16,3-15-5-16,-1-10-3 16,-11-10-2-16</inkml:trace>
  <inkml:trace contextRef="#ctx0" brushRef="#br0" timeOffset="15056.86">13218 9084 45 0,'-13'-23'35'16,"9"0"-2"-16,7-1-5 0,12 6-18 16,1-3-4-16,16 6-3 15,7 2-2-15,14 5 0 16,12 0-1-16,17 5 0 15,12-3 1-15,13 3 0 16,10-2 0-16,2 2 0 16,-1-6 0-16,-4 0 0 15,-7-1 2-15,-12 1-2 16,-16 0 0-16,-11 7-1 15,-13 3 0-15,-6 8 0 0,-8 8 0 16,-2 10-1-16,-4 10 0 16,-1 10 1-16,4 15 1 15,-2 9-1-15,0 15 0 16,-6 15 1-16,-1 13-1 15,-4 8 1-15,-8 11-1 16,-6 9 1-16,-9 7-2 16,-6 4 2-16,-5-1 0 15,-1-3-1-15,1-2 2 16,-3 1-2-16,-1-3 1 15,-1-11-1-15,1-10-2 16,-3-17-7-16,3-7-23 0,-7-17-1 16,-5-21-4-16,-7-23-4 15</inkml:trace>
  <inkml:trace contextRef="#ctx0" brushRef="#br0" timeOffset="15521.88">13214 9443 46 0,'-27'-31'34'16,"1"11"-4"-16,9 22-2 15,-1 18-27-15,5 23-1 16,0 17 2 0,8 16-2-16,2 15 4 0,6 13-3 15,7 20 1-15,-3 11 0 16,7 8 0-16,-2 2 1 15,3 5-1-15,-3 3 0 16,6 3 0-16,-7-5 0 16,6-9 1-16,1-17 1 15,5-5-3-15,10-13 0 16,15-10 1-16,16-14-1 15,21-16 0-15,22-9 0 0,21-13 0 16,19-9-1 0,18-14 0-16,7-11 0 15,10-11 0-15,-5-11 0 16,-12-7-3-16,-15-4-26 0,-29-10-4 15,-26-7-3-15,-27-4-4 16</inkml:trace>
  <inkml:trace contextRef="#ctx0" brushRef="#br0" timeOffset="16365.93">13350 9206 20 0,'0'0'34'16,"0"0"-1"-16,0 0-1 15,-7-13-17-15,19 13-3 0,-12 0-3 16,14-10-4 0,-14 10-1-16,29-13-1 15,-10 7 0-15,2 2-1 0,3-2-1 16,-1 5 0-16,3 2-1 15,-4 2 1-15,1 3-1 16,-6 4 0-16,-4 2 0 16,0 5 1-16,-9 2-1 15,-3 2 0-15,-9 2 1 16,-6 1 0-16,-8 3 0 15,0 2-1-15,-10 0 1 16,-2 1-1-16,0 4 1 16,0-2-1-16,3 2-1 15,6 0 1-15,4-3 0 16,6 1 0-16,11-4 0 15,8-3 0-15,13-4 1 0,10-6-1 16,4-5 1-16,6-4-1 16,7-8 0-1,0-1 1-15,-4-4-1 0,-7-2-4 16,-2 6-21-16,-16-4-7 15,-3 5-3-15,-12 2-3 16</inkml:trace>
  <inkml:trace contextRef="#ctx0" brushRef="#br0" timeOffset="16918.96">13282 9921 39 0,'-13'1'34'15,"3"-1"1"-15,-4-1-4 16,14 1-22-16,-20-4-1 16,20 4-1-16,0 0 0 15,0 0-3-15,16-11-1 16,4 10-1-16,4-3-1 0,6 3 0 15,4 0-1 1,4 2 0-16,-5 2 0 16,-2 4 0-16,-3 0 0 15,-5 2 0-15,-3 2-1 0,-11 3 1 16,-8 3 0-16,-4 1 0 15,-9 2 1-15,-8 0-2 16,-8 2 1-16,-10-1-1 16,-4 4 2-16,-1 0-2 15,-2 0 1-15,-3-2-1 16,7 2 0-16,6 0 0 15,11-1 1 1,17 0 0-16,15-1-1 0,15-1 2 16,17-4-1-16,15-1 0 15,8-5 1-15,9-1-1 16,-1-4 0-16,-7-6-4 0,-1 7-23 15,-20-9-7-15,-10 1-1 16,-14-5-4-16</inkml:trace>
  <inkml:trace contextRef="#ctx0" brushRef="#br0" timeOffset="17420.99">13350 10680 14 0,'-16'3'33'16,"16"-3"1"-16,-12-10-3 16,0-3-14-16,12 13-3 15,5-21-5-15,12 15-2 16,0-3-1-16,10 3-1 15,1 3-3-15,6 4 0 16,-2 2 0-16,4 4-2 16,-6 1 0-16,-7 3 0 15,-4-1 0-15,-7 2 0 0,-9 0 0 16,-6 2 1-1,-9-2-1-15,-10 4 0 16,-8-1 0-16,-4 2 0 16,-7 6 2-16,-2 1-2 0,2 1 1 15,2-1-1-15,11 1 1 16,8 0 0-16,14-1 0 15,12-1 0-15,16-6-1 16,11-1 1-16,11-3-1 16,5-2 0-16,4 3-5 15,-12-9-25-15,7 3-6 16,-10-8-1-16,-8-4-4 15</inkml:trace>
  <inkml:trace contextRef="#ctx0" brushRef="#br0" timeOffset="18228.04">14377 9465 31 0,'-28'-13'34'16,"0"-1"-2"-16,0 4-3 16,4-5-19-16,10 15-3 15,-1-1-2-15,15 1-1 16,9 20-1-16,12-2-1 0,5 2 0 15,7 4 0 1,-2 2-1-16,1 2 0 16,-3 1 0-16,-11 0-1 15,-11 1-1-15,-14-1 0 0,-13 2-2 16,-12-2 0-16,-6 4-1 15,-10-4 0-15,7 5 0 16,-5-5-1-16,13 11 0 16,7-2 0-16,21 6-2 15,5-1-2-15,21 6-2 16,1-7-3-16,12 2-14 15,-2-3-1-15,-7-9-1 16</inkml:trace>
  <inkml:trace contextRef="#ctx0" brushRef="#br0" timeOffset="23449.34">13262 8842 103 0,'31'-6'37'0,"3"-2"-4"0,7-10-33 0,2-5 1 16,4-7 1-16,7 4 0 0,4-7 0 0,7 2 0 15,4-5-1-15,6 6 1 0,6-1-1 16,8 6 4-1,2 1-5-15,9 8 2 0,1 5-1 16,6 10 1-16,0 7 0 16,2 10 0-16,-5 9-1 15,-1 10-1-15,-9 9 1 16,-5 11 0-16,-9 9-1 15,-12 9 1-15,-9 10-2 16,-11 10 1-16,-14 8 0 16,-10 5 0-16,-17 8 0 15,-16 1 0-15,-18-2 0 0,-16 0 0 16,-17-8 0-16,-15-6 0 15,-19-11-1-15,-15-9 1 16,-15-13 0-16,-16-10 0 16,-10-15 0-16,-11-13 2 15,-9-14-2-15,-5-11 1 16,-3-12 0-16,-1-13-1 15,6-11 1-15,8-13-1 16,12-10 1-16,13-8 0 16,21-8-1-16,17-4 0 15,20-8 1-15,20 0 1 16,17 1 0-16,27 6-1 15,18 2 1-15,18 10 0 0,18 2 0 16,16 12-1 0,14 15 0-16,10 7-2 15,10 18-2-15,-1 4-3 16,7 18-31-16,-11 2-4 0,0 7-2 15,-9-9-5-15</inkml:trace>
  <inkml:trace contextRef="#ctx0" brushRef="#br0" timeOffset="24952.42">13086 1606 107 0,'0'0'36'0,"13"-20"-4"0,0 31 0 16,-2-9-29-16,-11-2-1 15,15 34-1-15,-6-1-1 16,0 15 0 0,6 18 0-16,1 18 1 0,10 16-1 15,6 15 1-15,8 27-4 16,4 12 6-16,3 23-1 15,2 8 0-15,1 13-1 16,-4 18 0-16,-5 14-1 16,-8 17 1-16,-2 7 1 15,-4 5-2-15,-1 12-2 16,-4 13 1-16,3 8 0 0,1 0-1 15,0 5 0-15,2 2 1 16,0-7 0-16,-1-4 1 16,-1-6 0-1,-2-18 0-15,-4-11 0 0,-3-13 0 16,-2-14 1-16,-2-12 1 15,-3-10-2-15,-1-15 0 16,1-13-1-16,-2-15 1 16,2-11 0-16,3-22 1 15,-2-13 0-15,5-26-1 16,-2-18 0-16,4-21 0 15,1-15 0-15,5-19 0 16,3-14 1-16,-1-13-2 0,1-11 1 16,-2-6-1-1,1-6 1-15,-1-4-2 16,-4-8 2-16,-5-3-1 15,-3-6-1-15,-2-3 1 16,-4-3-1-16,2-2 1 0,-1-3 0 16,2 4 1-1,0 2-1-15,3 6-1 0,-1 11 3 16,5 5-2-16,-6 11 1 15,2 9 0-15,-13 18 0 16,13-5 0-16,-14 19 0 16,-7 11 1-16,-5 11-1 15,-7 14 0-15,-4 11 0 16,-5 16 1-16,-5 9-2 15,0 3 1-15,0 0 0 16,-1-5 0-16,0-9 0 16,1-15 1-16,-3-22-1 15,-3-28 1-15,-4-29 0 0,-12-25 0 16,-14-20-5-16,-6-12-28 15,-20-10-6 1,-1 4-3-16,6 10-6 16</inkml:trace>
  <inkml:trace contextRef="#ctx0" brushRef="#br0" timeOffset="26230.5">12740 1231 131 0,'0'0'45'16,"108"-43"-6"-16,-47 39-4 0,6-15-34 15,-9-3-2-15,3 2 0 16,12-5-1-16,7 5 1 16,15 9-3-16,12 3 4 15,19 16-1-15,15 17 1 16,11 18 1-16,1 30-3 15,-8 25 1-15,-12 27 0 16,-18 21 0-16,-23 18 1 16,-27 10-4-16,-32 19 1 15,-28 9 1-15,-21-1 4 156,-27-2-1-156,-12-1-1 0,-19-7 1 0,-8-2-2 0,-8-7 2 0,0-11 1 0,1-8-2 0,3-11-2 0,10-10 1 0,6-17 0 0,7-14-1 0,1-21-1 16,-2-19 0-16,-12-38 0 0,-7-33 1 0,-18-41-1 0,-15-41 2 0,-19-46-2 0,-12-38 1 0,-7-38 0 0,6-22-2 0,1-26-10 0,25 9-19 15,19 7-2-15,35 22-2 16,28 18 1-16,35 30 27 16,14 22 3-16,25 21-2 15,4 27-1-15</inkml:trace>
  <inkml:trace contextRef="#ctx0" brushRef="#br0" timeOffset="26445.51">12305 1209 114 0,'0'0'37'16,"0"0"-1"-16,0 0 1 15,0 0-27-15,-41 98-7 16,36 3 0-16,7 32 1 16,-6 20-2-16,-1 29-3 15,-1 19 1-15,-2 20 1 16,-4 1-4-16,-2-11 4 15,-1-8-2-15,-6-18-2 16,5-5-2-16,-9-22-26 16,13-9-7-16,0-27-3 0,15-13-3 15</inkml:trace>
  <inkml:trace contextRef="#ctx0" brushRef="#br0" timeOffset="27041.54">12987 6039 81 0,'-45'-27'41'0,"17"5"-2"15,13-7-4-15,19 12-29 16,9-9-1-16,22 8 0 16,12-1-2-16,25 3-1 15,17-1 0-15,12 8-2 0,6 7 0 16,3 7 0-1,-5 11-1-15,-6 10 1 16,-6 8-1-16,-13 10 1 16,-16 7-1-16,-13 7 0 0,-15 9 0 15,-12 8 0-15,-15 8 0 16,-10 5 0-16,-14 7 0 15,-7 12 0-15,-6 9 2 16,-5 4-1-16,-4 7 1 16,1 1 0-16,-1-3-1 15,1-5 0-15,-1-9 0 16,-4-16-2-16,1-15-2 15,-9-28-1-15,6-15-8 16,-18-42-22-16,4-23-3 16,-6-33-3-16,2-24-2 15</inkml:trace>
  <inkml:trace contextRef="#ctx0" brushRef="#br0" timeOffset="27301.56">12838 6266 80 0,'-13'-37'40'0,"4"24"-4"16,-6 14 0-16,-4 22-33 15,-13 14-1-15,-13 17-1 16,-15 14 0-16,-13 11-1 16,-7 14 1-16,-3 8 0 15,1 6-1-15,7 2 0 16,17 3 1-16,21 2 0 15,25 0 0-15,29 6-1 0,27-3 2 16,31 0-2-16,25-5-1 16,13-10-3-1,15-9-32-15,-5-22-1 16,0-18-4-16,-4-20-3 0</inkml:trace>
  <inkml:trace contextRef="#ctx0" brushRef="#br0" timeOffset="28171.61">13670 8665 40 0,'39'-1'38'0,"-1"-5"-1"16,-2-5-4-16,-12-15-20 16,8 2-4-16,-8-12-6 15,7 1 0-15,3-5-4 16,16 2 2-16,12 3-1 15,17 10 1-15,16 5-1 0,14 16 1 16,10 9 1-16,10 16-1 16,-1 11 2-16,-3 16 0 15,-11 9 1-15,-12 12-2 16,-16 13 0-16,-13 10-1 15,-23 11 1-15,-13 10 1 16,-16 9-2-16,-12 14 2 16,-10 5-2-16,-7 12 0 15,-7 6 1-15,-1 11 0 16,-4 3-1-16,-1 7 0 15,-5-1 0-15,-3 0-1 16,-1 1 0-16,-4-8 1 16,-4-10 0-16,-9-15 0 0,-6-18 1 15,-2-21-2 1,-14-20 0-16,-10-27 1 15,-17-35 0-15,-19-23-1 16,-17-29-2-16,-18-23 1 0,-16-18-1 16,-13-16-2-16,-3-3 0 15,-6-7-3-15,19 16-29 16,7-2-1-16,25 14-5 15,23 1-3-15</inkml:trace>
  <inkml:trace contextRef="#ctx0" brushRef="#br0" timeOffset="28483.62">13071 9078 81 0,'29'21'41'0,"3"29"-1"16,-8 23-2-16,0 36-34 16,-19 27-1-16,-12 31 1 15,-19 18-1 1,-15 18 0-16,-20 10-1 0,-14 13 0 15,-10 3-2-15,-4-3-3 16,12 9-21-16,3-6-16 16,30-1-2-16,43-4-3 15</inkml:trace>
  <inkml:trace contextRef="#ctx0" brushRef="#br0" timeOffset="31757.81">13685 1701 93 0,'16'8'35'16,"-10"4"-4"-16,-6-12 1 15,-2 23-31-15,-16-5 3 0,-5 7-4 16,-11 8 1-16,-12 13-2 15,-8 5 2-15,-5 12 1 16,-2 9-1-16,-1 7-2 16,-1 9 2-16,-1 9-2 15,0 7 2-15,3 8 1 16,-3 8 0-16,-1 5-1 15,-9 4 0-15,-5 6 2 16,-7 2-1-16,3-1-1 16,-10 6 0-16,-3 1-1 15,-4 1 0-15,-1 2 0 16,-6 2 0-16,2-1-2 15,-3 4 1-15,-3 0 1 0,2-3-1 16,-1-5 0-16,-1 0 0 16,1 0-1-16,-1 1 2 15,3-1-1 1,-2-1 1-16,2-1 0 0,-2-2 0 15,-2 5 0-15,0-1-1 16,-1-6 1-16,4-4 0 16,3 0 0-16,2-2 1 15,1 1-1-15,4 3 0 16,3-5 1-16,4 0-1 15,3-3-1-15,3 1 2 16,3-4-2-16,2-1 1 16,4-3 0-16,3-8-1 0,3 0 1 15,5-10 0 1,4 1 0-16,1-6 1 15,3-4-1-15,0-7 0 16,-2-11-2-16,7-3-1 0,-4-12-5 16,12 5-21-16,-6-16-3 15,10 4-4-15,1-9-2 16</inkml:trace>
  <inkml:trace contextRef="#ctx0" brushRef="#br0" timeOffset="32544.86">7648 9119 99 0,'0'0'38'16,"21"-8"-3"0,4 16 0-16,6-3-28 0,13 4-2 15,9-4-3 1,12-2 0-16,11-2-2 0,11-3 0 15,15-4 0-15,12 1-1 16,16 1 0-16,6 9-1 16,6 3 2-16,0 10-1 15,-1 6 1-15,-5 3 0 16,-10 3 0-16,-16 0 0 15,-22-2 1-15,-17-5 0 16,-18-5 0-16,-14 2-1 0,-17 5 1 16,-12 13-1-16,-10 13 0 15,-5 15 0 1,-1 21 0-16,0 20 0 15,2 25-1-15,1 15 2 0,9 12-1 16,2 3-1-16,5 6 1 16,5 1 1-16,-1-11-1 15,3-8 1-15,-1-15-1 16,-4-13 0-16,-5-22-1 15,-10-15 1-15,-12-19 0 16,-17-19-1-16,-17-16 1 16,-19-19-2-16,-12-10 2 15,-17-9 0-15,-17-7 0 16,-14 0 0-16,-10 0 0 15,-7 3 0-15,1 6 0 16,-4 7 1-16,-1 3 0 16,1 6-1-16,8 2-1 0,7-7-2 15,15 0-7-15,6-16-23 16,20-3-3-16,11-15-2 15,24-10-4-15</inkml:trace>
  <inkml:trace contextRef="#ctx0" brushRef="#br0" timeOffset="32852.87">7655 9607 79 0,'0'12'39'0,"3"14"-3"15,3 20-2-15,-5 19-16 16,1 25-17-16,-7 33 1 16,-2 31-1-16,-4 28 0 15,2 28 2-15,4 22-2 16,3 14 0-16,6 2-1 15,2-5-3-15,7-14-29 16,-2-25-2-16,7-30-5 16,7-32-5-16</inkml:trace>
  <inkml:trace contextRef="#ctx0" brushRef="#br0" timeOffset="36886.96">24203 3319 69 0,'20'-62'41'0,"-10"3"-6"16,7 19-1-1,-16 12-28-15,-1 28 0 0,-17 20-2 16,-1 27 0-16,-13 23-3 16,-5 18-1-16,-11 15 2 15,-6 10-2 1,-4 9 1-16,-1 3 0 0,2 3-1 15,4-11 0-15,5-12-2 0,7-12-2 16,13-5-7 0,-2-18-22-16,22-8-3 0,3-23-4 15,14-15-2 1</inkml:trace>
  <inkml:trace contextRef="#ctx0" brushRef="#br0" timeOffset="37437.96">24319 3734 67 0,'33'-13'38'16,"-15"9"-5"-16,3 18-1 15,-18 15-25-15,-4 26-4 16,-12 20 0-16,-6 20-1 15,-7 13 0-15,-4 8-1 16,-5 1 0-16,-3-5-1 0,-1-15 0 16,8-16 2-1,4-23 0-15,9-20-1 0,10-22 1 16,8-16-1-1,16-28 0-15,8-12 1 0,4-22-1 16,8-18 0 0,5-16-1-16,1-8 0 0,-3-1 0 15,-2 6 0 1,-3 8 0-16,-6 11 0 0,-4 21-1 15,-7 26 2-15,-5 28-2 0,-4 23 1 16,-1 29 1 0,-3 21-3-16,-2 21 2 15,3 11 0-15,2 14 1 16,4 0-2-16,5-3 1 0,6-11 0 15,10-14 1 1,10-20 0-16,11-21 1 16,11-17-1-16,10-19 0 0,8-18 1 15,2-18-1-15,-1-15 1 16,-6-16-1-16,-10-14 0 15,-15-15 0 1,-13-13-1-16,-15-3 1 0,-12 5-2 16,-7 15-2-16,-11 9-4 15,7 34-27-15,-4 16-5 16,17 30-4-1,1 26-5-15</inkml:trace>
  <inkml:trace contextRef="#ctx0" brushRef="#br0" timeOffset="38127.97">27029 5304 37 0,'0'0'35'16,"0"0"-3"-16,-2 13-2 0,-15-5-19 15,6 9-4 1,-12 4 2-16,-1 11-3 0,-11 6 3 16,1 15-4-16,-12 9 0 0,2 8 0 15,-7 6 0 1,4 4-2-16,0-2-3 0,4-1 2 15,7-5-2 1,0-7-1-16,12-9-3 0,-3-13-16 16,18 3-15-1,3-14-2-15,14-5-3 0,1-9-5 16</inkml:trace>
  <inkml:trace contextRef="#ctx0" brushRef="#br0" timeOffset="38478.97">26833 6569 41 0,'12'-2'37'0,"-12"2"-2"15,2 31-2 1,-13-9-23-16,8 17-2 0,-11-1-4 16,-2 15 2-16,-1-1-4 0,-8-5-15 15,5 3-18 1,1-10-4-16,4-8-3 0,4-13-3 15</inkml:trace>
  <inkml:trace contextRef="#ctx0" brushRef="#br0" timeOffset="39398.97">27876 6167 54 0,'1'-19'35'0,"1"-3"-1"0,12 6-2 15,5 2-24-15,19 16-4 16,8 5 0-16,12 13-3 15,7 7 1-15,3 9-1 0,-1 8 0 16,-7 3-1-16,-11 0 1 16,-19-3 0-16,-24-5 1 15,-18-4-2 1,-24-8 0-16,-19-8 1 0,-14-7 0 15,-10-7 0-15,-8-5-1 16,-1-4 1-16,6-2-1 16,8 0 0-16,18 1 0 15,16 5 0-15,17 7-1 16,19 6 1-16,20 10 0 0,16 5 0 15,12 10-1 1,8 5 2-16,7 7-2 16,0 9 1-16,-10 6 2 15,-10 1-2-15,-18 2 1 0,-15-2 1 16,-19-9 0-1,-17-7 1-15,-18-14 0 16,-15-15-1-16,-11-18 0 0,-1-8 0 16,-4-11-1-16,5-6-3 15,10 4-3-15,-4-3-27 16,33 15-3-1,13 7-5-15,22 10-3 0</inkml:trace>
  <inkml:trace contextRef="#ctx0" brushRef="#br0" timeOffset="39738.97">28134 7665 69 0,'20'12'36'0,"-4"5"-1"0,1 9-2 16,-14 3-28-1,-3 10-3-15,-10 3 0 16,-4 6-3-16,-4 5-9 15,-5-3-23-15,6 1-3 16,2-8-3-16,9-3-4 0</inkml:trace>
  <inkml:trace contextRef="#ctx0" brushRef="#br0" timeOffset="40588.97">29803 7265 65 0,'0'0'38'16,"3"16"-3"0,-16-11-1-16,-17-10-26 0,-6 3-2 15,-15-10 0 1,-2-1-1-16,-8-10-1 0,5-2-2 15,1-2 0-15,10 2-1 16,10 2-2-16,8 9 0 16,6 6 1-16,4 12-1 0,1 12 0 15,2 10 0 1,-4 14-1-16,-5 8 2 15,-7 8-1-15,0 3 1 16,-6 0 0-16,-1-4 0 0,0-5 0 16,4-9 1-16,5-12 0 15,6-6 0 1,12-7 0-16,10-16-1 0,18 16 1 15,10-14-1-15,9 1 0 16,8-1 0-16,9 7 0 16,1 5-2-1,-1 11 2-15,-6 7-1 0,-8 15 1 16,-11 12 0-16,-9 11 0 15,-12 7-1-15,-12-2 1 16,-13-5 0-16,-8-5 0 0,-9-13 1 16,-12-19-1-1,-5-19 1-15,-10-16-1 0,0-13-1 16,3-6-1-1,-5-12-19-15,16 9-13 0,6-2-5 16,21 7-1 0,8 5-5-16</inkml:trace>
  <inkml:trace contextRef="#ctx0" brushRef="#br0" timeOffset="41278.97">29426 8602 69 0,'0'0'36'15,"6"20"-1"-15,-6-7-3 16,1 10-26-16,-8-1-4 16,-2 5-2-1,-3 11-15-15,-7-8-16 0,6 0-6 16,0-6-1-1,5-8-4-15</inkml:trace>
  <inkml:trace contextRef="#ctx0" brushRef="#br0" timeOffset="42048.97">30479 8305 62 0,'0'0'35'15,"0"0"2"-15,0 0-4 16,-21 1-24-16,-12 8-2 16,-1 11-2-16,-18 1 0 0,-3 11-1 15,-7 2 0 1,1 10-2-16,0 5 1 15,9 9-1-15,7 5-1 0,18 9 0 0,20 4 1 16,20 1 0 0,18-5-1-16,15-2 0 15,11-10 0-15,9-12 1 16,1-16-1-16,-2-15 0 15,-8-20 0-15,-12-13-1 16,-15-14 0-16,-16-9-1 16,-14-4 1-16,-14 0-1 0,-13 4 1 15,-15 9-1 1,-8 13 0-16,-8 13 1 0,0 17-1 15,2 14-2 1,8 15-2-16,0 1-16 16,19 19-16-16,7-6-2 15,20-2-3-15,9-8-4 0</inkml:trace>
  <inkml:trace contextRef="#ctx0" brushRef="#br0" timeOffset="42368.97">30724 9465 79 0,'21'-4'39'0,"-21"4"-3"0,18-10-4 16,-18 10-32-16,2-11-28 0,-2 11-6 15,0 0-3 1,0 11-6-16</inkml:trace>
  <inkml:trace contextRef="#ctx0" brushRef="#br0" timeOffset="42499.97">31144 9807 69 0,'0'0'15'0,"0"0"-14"15,0 0-5-15,12 5-30 0,-12-5-1 16</inkml:trace>
  <inkml:trace contextRef="#ctx0" brushRef="#br0" timeOffset="42729.97">31612 10127 70 0,'14'12'40'0,"2"-2"-4"15,-8 2-32 1,-7-1-21-16,-1-11-21 0,0 0-5 15</inkml:trace>
  <inkml:trace contextRef="#ctx0" brushRef="#br0" timeOffset="47879.98">13674 1414 40 0,'0'0'32'0,"0"0"-4"0,0 0 4 16,20 37-16-16,-18-25-3 16,-12 1-2-16,3 6-2 15,-10 10-2-15,1 7 2 0,-10 11-3 16,4 11-3-1,-12 4-3-15,0 9 1 0,-8 7 1 16,1 6-2 0,-8 5 1-16,1 7-3 0,-2 2 3 15,-4 5-1 1,-4 7 2-16,-1 4 0 0,-6 3-1 15,-5 2-1 1,-12 4 1-16,-8-2 0 0,-4 2 0 16,-4 0-1-16,-5-2 0 15,-5 4-1-15,-5 6 0 16,-6 2 1-16,0 3 0 15,0 3-1-15,-3 3 0 16,-5 6 1-16,-2 4-1 16,-7-5 0-16,0-3 0 15,-1 0-2-15,3 8 3 16,-6-1-2-16,-5 5 2 0,-4-4-1 15,2 3 1 1,1 10-1-16,-1 5 1 0,-3 4 1 16,-4-2 0-1,1 7-1-15,5 1 1 0,1 2 0 16,-5-2-1-1,2-6 0-15,6-2 0 0,4-4 0 16,11-2-1 0,7-12 1-16,9-4 0 0,10-5 0 15,20-4 1-15,10-6 0 0,13-14-1 16,12-7 1-1,8-9 0-15,8-13-1 0,10-13-1 16,8-16 1 0,2-14-1-16,5-15 0 15,8-15 0-15,-1-19 1 16,24-26-1-16,-2-19 1 0,10-20-1 15,8-20 0 1,10-17 0-16,10-15 0 16,10-8-1-16,9-6-1 0,16-6 0 15,8-2 1-15,9 0 0 16,6-1 2-16,7-1-2 15,5-6 1 1,7-10 1-16,4-7 1 0,-2-6-1 16,1-11 0-16,6-11-1 15,6-4 1-15,4-7 0 16,1-2 0-16,-5 1-1 0,5 4 1 15,3 0 1 1,0 6 0-16,-4-1 0 0,-10 1 0 16,-1-4 2-1,-3-4-1-15,0-5 0 0,-7-8 0 16,-7-3 0-1,-3 0-1-15,-9 5-1 0,4 4 0 16,0 14 1 0,-8 16-2-16,-5 16 1 0,-5 16-2 15,-8 18 1-15,-6 17 2 0,-6 14-1 16,-9 18 1-1,-13 10-1-15,-8 8 1 16,-10 13-1-16,-6 11 2 16,-8 8-2-16,-9 8 0 0,-5 7 0 15,-14 15 0 1,0 0 0-16,0 0-1 15,-17 22 1-15,-10 11 1 16,-7 18-1-16,-11 11-1 0,-13 19 2 16,-10 15-2-16,-14 20 3 15,-11 16 0 1,-5 13-1-16,-8 18-1 0,-6 7 1 15,-7 11 0-15,-9 12-1 16,-4 8 2-16,-3 4-3 16,-4 5-2-1,-6 8 1-15,-9-5 1 0,-3 8-1 16,-6 7 1-16,4 1 0 0,-3-2-2 15,-2 6 2 1,-3 2 1-16,3-2 0 0,3 0 0 16,-4 1 0-1,-1-12 1-15,4-7 0 0,2-4-1 16,8-8 0-1,2-12-1-15,1-10 1 0,8-9-2 16,16-12 2 0,12-10-1-16,10-8 1 0,14-16 1 15,16-19-1-15,15-18-1 16,19-18 1-16,14-24 1 15,16-24-3-15,9-23 1 0,22-35 1 16,6-13-3 0,15-20 1-16,12-12 1 15,19-13-1-15,13-12 1 16,10-11-1-16,9-4 1 0,14-10 0 15,11-8 0 1,12-19 2-16,3-12-1 16,1-17 1-16,10-12-2 0,6-11 2 15,5-4 0-15,3-3-1 16,1-5 0-16,4 1 0 15,4 5 0 1,2 3 1-16,-1 2 0 0,-2 2 0 16,0-1 1-16,-2-4-1 15,-3-2 1-15,-11 6 0 16,-2 0 0-16,-7 1 0 0,-3 11 0 15,-18 7-1 1,-5 15-1-16,-10 15 0 0,-10 18 0 16,-11 15 0-1,-8 14-1-15,-13 19 1 0,-10 13-1 16,-10 19 0-1,-13 16 1-15,-12 10 0 0,-12 9 1 16,-17 14-1 0,-14 9 1-16,-18 13-1 0,-10 12 2 15,-19 16-1-15,-11 18 2 0,-17 24-1 16,-15 22 0-1,-15 24-1-15,-6 18 2 16,-13 18-3-16,-10 14 1 16,-16 8-1-16,-7 4-1 15,-6 6 0-15,-5 7 0 16,-9 4 0-16,-6 8 0 15,-2 17 0-15,-5 9 0 16,0 7 1-16,1 14-2 16,0-1 2-16,3-6-1 0,5-2 1 15,0-3 1 1,6-19-1-16,5-12-1 15,7-7 1-15,5-12 0 16,9-7 0-16,11-5 1 0,18-12 0 16,14-7-1-1,13-8 1-15,16-7 1 0,20-19 0 16,17-14-2-16,11-18 2 0,15-15-1 15,10-13-2 1,9-16 1-16,9-12-2 0,2-16-2 16,11-4-27-1,-15-24-3-15,22 17-2 0,-22-17-3 16</inkml:trace>
  <inkml:trace contextRef="#ctx0" brushRef="#br0" timeOffset="50740.98">8164 9066 30 0,'-30'-15'34'15,"2"0"-1"1,9 4-2-16,-2-5-8 16,21 16-7-16,-20-17-3 15,20 17-4-15,0 0-1 0,-7-11-3 16,7 11-1-16,0 0-1 15,0 0-1 1,0 0 0-16,19 15 0 0,0-5-1 16,5 3-1-16,8 1 1 15,6 0 0-15,10 2-1 16,9-5 1-1,8 1-1-15,6-3 1 0,11 0-1 16,11-1 0-16,13-1 1 16,17-1-1-16,15 2 0 15,10-1 0-15,12 0 0 16,16-1 0-16,14 1 0 15,12-4-1-15,14-2 1 328,2365-77-3-328,-2301 65 2 0,4 2 1 0,1-2-1 0,-6 3 1 0,-3-3 0 0,-7 1-1 16,-16-2 1-16,-17 0 0 0,-21 0 0 0,-23-2-1 0,-25 1 1 0,-26 2-1 0,-33 1 0 0,-36 1-1 0,-32 3 1 0,-40 6-1 0,-31-8 1 0,-41 8-1 0,-36 1 1 0,-40 2 0 0,-35 1 1 0,-40 0 0 0,-36 5 0 0,-36-1 0 0,-32 3 0 0,-29 0 0 0,-18 2 1 0,-17-2-1 0,-9-1 1 0,-9 0-1 0,-3-1 1 0,6-2 0 0,14-1 0 0,15 0 0 0,14 0 0 0,25-1 0 15,25 3 0 1,40-3 0-16,36 1-1 0,39 1 0 15,35-2 1-15,38 1-1 0,32-2-1 16,31 0 1 0,30 1 0-16,32-5 0 0,19 6 0 15,28-4-1 1,22-2 1-16,25 0 1 0,28-3-1 15,26-3 0 1,26-4 0-16,24-2 0 0,30-3 0 16,32-1 0-16,26-4 0 15,23-2-1-15,24-2 1 16,12-3-1-16,17-2 1 15,6-1-1 1,10-2 1-16,-4-2 0 0,4 2-1 0,-5 1 1 16,-11 3-1-1,-5 2 1-15,-17 5-1 16,-14 2 1-1,-24 6-1-15,-22 3 0 0,-32 4 1 16,-24 1-1-16,-35 5 0 0,-33-1 0 16,-35 2 0-1,-33 0-1-15,-42 2 1 0,-46-3-1 16,-24 6 1-16,-49-2 0 15,-39-1 1-15,-39 5-1 16,-41 0 1 0,-38 4 1-16,-40 2-1 0,-35 4 0 15,-30 0 1-15,-30 4-1 16,-22 3 0-16,-15-1 1 15,-17 2-1-15,-7-3 0 0,-9-1 1 16,2-2 0 0,4-1-1-16,14-2 2 0,12-4-1 15,15-1 0 1,29-1 0-16,26-2 0 15,37-2 0-15,36-1 1 16,38-1-2-16,36-2 1 0,38 0 0 16,36-1-1-16,31 0 1 15,32-2-1-15,32-2-1 16,30 0 1-16,30-3 0 15,28-4-1-15,32 1 1 16,28-4-1-16,35-2 1 16,29-2 0-16,25-3 0 15,23 2 0-15,32-1 0 0,21 4 0 16,27-2 0-1,19 4 0-15,18 1 0 16,14 3 0-16,17 1-1 0,15 1 1 16,7 1-1-16,3 1 1 15,-1-3-1-15,-4 3 1 16,-16-4-1-1,-6 1 1-15,-17-2 0 0,-21 1-1 16,-25-4 1-16,-23 0 0 16,-35-3-1-16,-26 0 1 15,-31-3 0 1,-32 0 0-16,-40 1 1 0,-31-1-2 15,-35 1 1-15,-33 1 0 0,-29 2 0 16,-33 0 0 0,-25 4-1-16,-29 2 1 0,-27 2 0 15,-27 5 0 1,-27 2 0-16,-27 4 0 0,-19 3 0 15,-20 2 0 1,-18 2 0-16,-12 0 0 16,-6 2 1-16,-3-3-1 0,-4-2 1 0,5 0-1 15,-1-3 1 1,1 0 0-16,10-1-1 15,9 1 1 1,9 0-1-16,12 0 0 0,15 4 0 16,17 0-1-16,21 1 0 15,21-2 0-15,24 3 0 16,23-3 1-1,21-2 0-15,26-1 0 0,22-4 0 16,31-2 0-16,12 0 1 0,30-3-1 16,20-3 1-1,20 0-1-15,25-1-1 0,20-2 0 16,24 0 0-1,19-2 0-15,24 1 0 0,11-1 0 16,11 2 0 0,3-1 0-16,-5 6 0 0,-7 1 0 15,-14 2-1 1,-13 3 2-16,-22 2-1 0,-17 1 0 15,-8 4-3-15,-18-7-9 0,9 7-21 16,-8-6 0 0,11 1-3-16,-4-6-3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6T18:36:07.90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4148 6376 19 0,'31'-10'21'16,"20"3"4"-16,6 0-13 16,17-7-3-16,17 7 0 15,8-7 0-15,27 5 0 16,9-6 0-1,21 6-1-15,11-3-4 0,18 2 0 16,12-1-3-16,16 2 1 16,13 0-2-16,14 0 3 15,8-2-3-15,15 4 1 0,12-5-1 16,10 3 1-1,11 0-1-15,8 0 0 16,10 2 0-16,8 1 0 0,10 0 0 16,9-1-1-16,10 3 1 15,8-2 0-15,7 2 1 16,8 1-1-16,5 0 1 15,7 0 0-15,1 2 1 16,4 6-1-16,-4-1-1 16,1 3 1-16,2-1-2 15,3 0 1-15,6 1-1 16,5-2 0-16,9-1 0 15,5-1 0-15,9-1-1 16,-2 0 1-16,52 2 1 16,-45 0-1-16,-3 2 2 15,-6 3-2-15,-6 0 2 0,-3 2-4 16,-5 0 5-16,1 1-4 15,-49 0 4 1,42 1-2-16,-2-2 0 16,-2 1-2-16,-5 1 2 0,-10 0 2 15,-9 1-1-15,-13 2-1 16,-14 2 0-16,-8-2 1 15,-20 3-1-15,-5-1 0 16,-15 1-1-16,-8-1 1 16,-10 3 0-16,-10-3-1 15,-14 0-1-15,-24-2-2 16,-12 4-23-16,-28-6-3 15,-25-4-4-15,-20-3 1 16</inkml:trace>
  <inkml:trace contextRef="#ctx0" brushRef="#br0" timeOffset="482.02">26881 7014 2 0,'4'21'21'16,"9"14"0"-16,-4 5-18 15,-4 11 3-15,2 9-1 16,-5 7 0-16,-1 5 1 15,-5 7-2-15,-2 9 1 16,-3 0 0-16,-1 8-2 16,-3 1-1-16,0 5 1 15,2-1-2-15,-1 0-1 0,2-2-3 16,-4-5-10-16,-3-11-13 15,8-6 0-15</inkml:trace>
  <inkml:trace contextRef="#ctx0" brushRef="#br0" timeOffset="1288.07">26644 8610 40 0,'-78'3'36'16,"-12"-4"-5"-16,-14-1-1 0,-15-2-28 15,-18-1 0-15,-11-1 0 16,-11-5 1-16,-10 2-1 15,-13-5-2-15,-11-1 2 16,-17-3-2-16,-13-2 1 16,-11 0-2-16,-15 1 1 0,-15-2-2 15,-7 1 0 1,-17 0 2-16,-14 4-1 15,-10 2 0-15,-11 0 1 0,-10 6 0 16,-10-1-1-16,-11 4 1 16,-15 3-2-16,-3 1 2 15,-5 0-1 1,-5 2 1-1,-7-1 0-15,-8 2 0 0,-7 1 0 0,-1-1 1 16,-2 1-1-16,-2 1 2 16,-7 1-1-16,-3 1-1 15,0 2 1-15,2 0-1 16,-1 2 0-16,0 1 0 15,-4-1 1-15,0 4-1 16,3-2 1-16,2 4 1 16,-2 1-3-16,2-1 4 0,1 1-3 15,-2 0 2-15,5-1-1 16,6 2 1-16,4 1-1 15,3-3 0 1,8-2 1-16,11 1-1 0,12-1 0 16,16 0 0-16,3-1 0 15,7-3 0-15,6 0 0 16,10-2-1-16,1-2 1 15,6 0-1-15,2-2 1 16,3-1-1-16,12-5 2 16,13-2-2-16,15-1 1 15,10-5 0-15,19-1-1 16,20-3 1-16,16 1-1 0,16-3 1 15,13 3-1-15,15 1-1 16,7-1-4 0,23 6-8-16,2-8-14 0,19 4-4 15,6-7-1-15,27-3-2 16</inkml:trace>
  <inkml:trace contextRef="#ctx0" brushRef="#br0" timeOffset="1724.09">3332 7084 17 0,'-10'50'22'16,"-2"16"3"-16,4 17-1 15,-1 13-3-15,8 19-7 16,-3 12-4-16,8 16-3 16,-3-4-1-16,8 3 0 0,-6-7-1 15,9-2-1-15,-6-10-1 16,6-13-6-16,10-11-21 15,6-19-6-15,10-18-3 16,6-18-5-16</inkml:trace>
  <inkml:trace contextRef="#ctx0" brushRef="#br0" timeOffset="4267.24">3658 6681 21 0,'0'0'29'16,"-8"-11"2"-16,8 11-2 16,0 0-11-16,-11 1-6 15,11-1-1-15,1 16-3 0,3 2-1 16,-5-3-1-16,6 9-1 15,-3-1-1-15,3 5-2 16,-2 1-1-16,1-1-3 16,4 5-3-16,-8-8-25 15,8 1-2-15,1-7-3 16,-2-2-1-16</inkml:trace>
  <inkml:trace contextRef="#ctx0" brushRef="#br0" timeOffset="4794.27">3411 7205 39 0,'0'0'32'15,"12"-5"-3"-15,6 1 0 16,10 4-20-16,-4-6-1 0,13 6-2 16,-4-4-1-16,7 5-2 15,-4-4 0 1,1 4 0-16,-5-2 1 15,0 3-2-15,-9 1-2 0,-3 6 0 16,-10 2 0-16,-6 4 1 16,-11 6-1-16,-5 4 0 15,-11 2 0-15,-7 4 1 16,-4-1-1-16,-3 1 1 15,-2 0-1-15,4-3 0 16,4-6-1-16,7-3 1 16,7-3 1-16,8-3-1 15,9-2 0-15,0-11 0 16,23 16 1-16,1-11-1 15,6-1 1-15,3-1-2 16,6 1-3-16,-6-7-9 16,2 5-16-16,-5-4-4 0,-6 2 0 15,-9-1-4-15</inkml:trace>
  <inkml:trace contextRef="#ctx0" brushRef="#br0" timeOffset="5334.3">3519 7792 28 0,'-13'-4'34'16,"13"4"-3"-16,0 0-1 15,0 0-13-15,21-3-5 16,-7 0-3-16,13 4-4 16,-2-3-1-16,6 2-1 15,-4-2-1-15,0 4 0 16,-2-1-1-16,-6 1 0 15,-9 3-1-15,-10-5 0 16,3 13-1-16,-3-13 1 0,-19 21 0 16,4-8 0-16,-4 2 0 15,1-1 0 1,2 2-1-16,2 0 1 15,7-2 0-15,4 1 0 0,8-2 0 16,2 0 0-16,5 0 0 16,1-2 0-16,0 1 0 15,-2 0 0-15,-4 1 0 16,-5-2 0-16,-7 3 0 15,-7 2 0-15,-3 0-1 16,-7-3-2-16,5 3-25 16,-6-1-4-16,4-1-2 0,6-3-4 15</inkml:trace>
  <inkml:trace contextRef="#ctx0" brushRef="#br0" timeOffset="15722.89">5569 6819 88 0,'0'0'42'16,"2"16"-2"-16,-2-16-3 15,0 0-33-15,0 0-4 16,0 0 0-16,-2 11-2 16,2-11-2-16,14 22-29 15,-2-6-5-15,4 4-1 16,3 4-4-16</inkml:trace>
  <inkml:trace contextRef="#ctx0" brushRef="#br0" timeOffset="16075.91">6499 8738 72 0,'-14'-10'25'15,"14"10"-22"-15,-10-13-2 0,13-5-19 16,10 1-25-16</inkml:trace>
  <inkml:trace contextRef="#ctx0" brushRef="#br0" timeOffset="16474.94">10846 6915 53 0,'11'16'3'0,"-2"-2"-2"16,5 2-1-16,10-2-44 16</inkml:trace>
  <inkml:trace contextRef="#ctx0" brushRef="#br0" timeOffset="16788.96">12617 8018 78 0,'-18'5'26'0,"-10"-10"-21"16,12-2-5-16,5-4-43 16,11 11-3-16</inkml:trace>
  <inkml:trace contextRef="#ctx0" brushRef="#br0" timeOffset="17178.98">16493 6898 71 0,'-3'13'17'0,"-9"-6"-14"16,12-7-2-16,-10 28-46 0,20-17 3 16</inkml:trace>
  <inkml:trace contextRef="#ctx0" brushRef="#br0" timeOffset="17833.02">22147 6836 53 0,'5'14'1'16,"-5"-14"1"-16,0 0-2 0,1 19-45 15</inkml:trace>
  <inkml:trace contextRef="#ctx0" brushRef="#br0" timeOffset="18181.03">24704 7933 70 0,'-21'-1'25'0,"21"1"-24"16,-19 15-1-16,19-15-43 15,0 0-3-15</inkml:trace>
  <inkml:trace contextRef="#ctx0" brushRef="#br0" timeOffset="25371.45">8031 9101 56 0,'0'-23'36'16,"3"8"0"-16,-5-4-5 0,2 19-9 15,0-11-16 1,0 11 0-16,-5 20-2 16,3 2-1-16,-7 13 0 0,0 8-1 15,-2 11 1-15,-2 11-1 16,-4 9 0-16,1 6-1 15,1 5 0-15,-1 0 0 16,7-6-1-16,7-5 1 16,10-9 0-16,12-11 0 15,10-11 0-15,14-12 0 16,7-9 0-16,8-7 0 15,3-7-2-15,-2-4-2 16,-3-1-8-16,-17-15-24 16,-3 0-2-16,-23-14-4 15,-6 1-1-15</inkml:trace>
  <inkml:trace contextRef="#ctx0" brushRef="#br0" timeOffset="25556.46">7711 9489 72 0,'28'-7'36'16,"8"5"-4"-16,5-7-1 15,13 6-27-15,-1 0-3 16,4 2-4-16,6 8-9 15,-8-4-17-15,-1 3-4 16,-11-4-1-16,1 4-4 0</inkml:trace>
  <inkml:trace contextRef="#ctx0" brushRef="#br0" timeOffset="25933.48">8738 9407 71 0,'27'-18'37'15,"-5"4"-2"-15,-19-6-4 0,-3 20-20 16,-16-22-3-16,-9 18-3 15,-15 3-2-15,-3 8-1 16,-5 3-1-16,0 8 0 16,1 5-1-16,3 4 0 15,11 3 0-15,12 1 0 0,13-1 0 16,20-2 0-16,9-3 0 15,13 1 1 1,13-2-1-16,9 3 1 16,2 2-1-16,7 2 1 0,-2 4 0 15,-11 1 0-15,-7 2 1 16,-12-2 0-16,-16-3-1 15,-14-4 1-15,-16-8 0 16,-14-6-1-16,-6-6-2 16,-7-8-6-16,12 3-27 15,-4-9-5-15,17-5-1 16,6-7-6-16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6T18:37:02.466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3554 1308 2 0,'-6'-64'28'16,"6"64"0"-16,0 0 2 15,0 0-5-15,0 0-4 16,0 0-4-16,0 0-4 15,0 0-1-15,0 0-2 16,0 0-3-16,0 0-2 16,0 0-2-16,0 0-2 0,0 0 0 15,-19 58-1 1,29-22 1-16,-2 6-4 0,1 6 4 15,0 5-1 1,-5 4 1-16,2 4-2 0,1 2 1 16,1 3-1-1,1 6 2-15,1 2 0 0,4 1-2 16,2 4 2-1,-1 1-1-15,0 7 1 0,3 13-4 16,-4 10 4-16,0 2-4 0,-2 11 3 16,-3 6-1-1,0 8 1-15,1 9-2 16,-4 6 2-16,-5 0-1 15,1-5 2-15,-2 3 0 0,0 6-2 16,-2 2 1 0,-1-2-1-16,0-2 1 15,-1 5-1-15,5 5 1 16,-2 4-2-16,0 2 2 0,0 3 0 15,0 8 0-15,1 4 0 16,-6 4 0 0,-1 4 1-16,-2 2 0 0,-8 4-1 15,-2 3 1-15,-5-1-1 16,-7 0 0-16,-3 2 1 15,-3-1-1 1,-4 2 0-16,-1-1 0 0,8-2 2 16,2 4-2-16,2 1 1 0,6 0-1 15,5 2 1 1,8 6 0-16,4 0 0 15,5 2 0-15,-3 3-1 16,4 5 2-16,1-7-2 0,2 1 2 16,-1 1-2-1,1 3 2-15,-2-2-1 0,1 0 1 16,0 3-1-1,0-3 0-15,2 3 1 0,-5 4-2 16,-1 1 0-16,0-6 1 16,-2 4-1-16,-4 6 0 15,1-1 1-15,-1-2-2 0,-3 7 0 16,4-4 2-1,-4-4-2-15,2-3-1 16,3 0 1-16,2-11 0 16,0-9-1-16,2-5 0 0,0-12 1 15,3-10-2 1,8-13 1-16,3-12 0 15,9-18-2-15,0-20-4 0,13-7-5 16,-5-24-22-16,8-23-4 16,-6-24 0-16,-7-22-4 15</inkml:trace>
  <inkml:trace contextRef="#ctx0" brushRef="#br0" timeOffset="1131">3815 619 12 0,'0'0'24'16,"-53"-7"2"-1,53 7-3-15,0 0-7 0,0 0-3 16,-62-13-1-16,62 13 0 15,0 0-1 1,0 0-2-16,0 0-1 0,0 0-1 16,0 0-3-16,0 0-2 15,0 0-1-15,76-14 0 16,-25 14-1-1,14-1 0-15,10 1 0 0,10 0 1 16,0-6 0 0,7 3 1-16,4 3-1 0,1-4 0 15,0 3 0-15,-2 1 0 0,-1-3 1 16,-1 1-2-1,1 1 1-15,4 1-1 0,-4-4 1 16,0 3-1 0,-5-5 0-16,-4 1-1 0,-6 2-2 15,-12-2-2 1,-6 2-7-16,-61 3-16 0,74-3-3 15,-74 3-2 1,0 0-2-16</inkml:trace>
  <inkml:trace contextRef="#ctx0" brushRef="#br0" timeOffset="2081">5780 720 19 0,'48'36'19'16,"-48"-36"5"-16,5 49-15 15,-5-49 3-15,2 82 2 16,-4-25-3 0,11 17-1-16,-6 16-3 0,5 14 4 15,-5 12-7-15,6 2 6 0,-5 15-8 16,3 0 2-1,-5 7-2-15,-1-5 1 0,-2 10-1 16,2 3-4 0,-2 10 4-16,2 4-1 0,-1 10 0 15,2 8-3 1,2 7 2-16,5 4-2 0,-2-5 2 15,0 1 0 1,1 0 0-16,-2 1-2 0,3-3 2 16,0 3-1-16,-3 3 0 15,-3 4 2 1,2 10 0-16,2 3 0 0,-4 3 1 0,4 6-1 15,-3 7 0 1,1-9 0-16,-3 4 4 16,3 1-4-16,-4-4 0 15,-2-2 1-15,-5-2-2 0,-4 6 2 16,-6-2-1-16,-3 3 0 15,0 5 0 1,-3 5 1-16,5-4-1 0,3 5 0 16,6 7 1-16,8-8 0 15,8 3 2-15,4 8-2 16,1-8-1-1,4 0 1-15,-3 2-1 0,0 3 1 16,-6-5 0 0,0 1-2-16,-3 2 0 0,1-8 1 15,0-1 0-15,0-1-1 0,1-3-1 16,1-9 2-1,1 2-1-15,1 4 0 16,-1-5 0-16,0 1 0 16,-3 2-1-16,-1 5 2 0,-3-9-1 15,-3 2-1 1,-1-1 1-16,-3-6-1 0,-1-5 0 15,-3-6 0 1,-2-4 1-16,-1-11-2 16,-3-9 1-16,1-4 0 0,-1-15-1 0,1-13 0 15,-1-9-1 1,3-3 1-16,1-9 0 15,4-7 1-15,4 1-1 16,-1-8 0-16,5 2-2 0,-5-10-1 16,6 17-12-1,-8-12-14-15,0-14-2 16,-4-12-6-16,-3-28 3 0</inkml:trace>
  <inkml:trace contextRef="#ctx0" brushRef="#br0" timeOffset="2551">5931 17207 36 0,'17'6'36'16,"-17"-6"-5"-16,0 0 0 0,0 0-22 16,-22-7-2-16,-14 9-2 15,-7 7-2-15,-18-6-1 16,-11 7 0-16,-14-3-1 15,-11 5-2-15,-8-4 0 16,-11 3-1-16,-9-7-1 16,-9 0 1-1,-2-4-1-15,-8-3 1 0,0-4-1 16,-4-7 2-16,1 3 0 0,-1-2 1 15,6 2 0 1,4-2 0-16,9 6 0 0,8-1 1 16,8 2-2-1,13 4 1-15,12 1 0 0,9-3-1 16,22 2-7-1,7-6-20-15,23-9-3 0,15-4-5 16,11-10 3 0</inkml:trace>
  <inkml:trace contextRef="#ctx0" brushRef="#br0" timeOffset="2881">3255 16184 28 0,'16'41'34'15,"5"8"-5"-15,-1 3-1 0,4 13-27 16,-7 7-24-16,-5-4-7 0,3-2-3 15,-8-13-1 1</inkml:trace>
  <inkml:trace contextRef="#ctx0" brushRef="#br0" timeOffset="3781">1042 4709 40 0,'-25'-56'38'0,"25"56"-2"15,0 0-2-15,0 0-19 16,0 0-4-16,0 0-3 16,0 0-4-1,0 0 1-15,-40 93-3 0,35-36 1 16,-3 14-1-16,8 5 0 15,0 5 1-15,-1-1-2 16,7 1 1 0,-4-6-1-16,3-7-1 0,3-11-2 15,-8-57-6-15,2 79-26 0,-2-79-1 16,0 0-5-1,11 49-2-15</inkml:trace>
  <inkml:trace contextRef="#ctx0" brushRef="#br0" timeOffset="3951">1101 5500 67 0,'0'0'35'0,"0"0"-3"15,0 0-4-15,0 0-33 16,0 0-23-16,0 0-2 15,0 0-6-15,0 0-1 16</inkml:trace>
  <inkml:trace contextRef="#ctx0" brushRef="#br0" timeOffset="4451">1455 4813 32 0,'-12'-9'37'16,"12"9"-1"-16,0 0-1 15,0 0-14-15,0 0-11 0,-54 55-3 16,54-55-2-1,-36 83 1-15,24-30 0 0,2 7-2 16,5 1-2 0,2 4 1-16,14-5-3 0,-1-1 1 15,25-9 0 1,24-5-1-16,6-7 1 0,8-8-1 15,7-8 0 1,7-8 0-16,4-10 1 0,4-6-1 16,-21-10-1-16,-17-6 0 0,-9-7-1 15,-11-4 1 1,-14-2-1-16,-9 0 1 15,-17 1-1 1,-9 2 2-16,-10 7 0 0,-7 5 1 16,-7 8 0-16,-4 7-1 15,-3 9 1-15,-6 8 0 16,3 8 0-16,-4 6 0 0,12 8-1 15,4 1-6 1,14 9-27-16,7-6-1 0,12-4-5 16,5-9-6-1</inkml:trace>
  <inkml:trace contextRef="#ctx0" brushRef="#br0" timeOffset="6722">1034 1221 71 0,'-4'-50'33'15,"4"50"-3"-15,0 0-1 16,0 0-19-16,0 0-3 0,0 0-4 15,29 60 0 1,-17-11-1-16,6 15 2 16,-6 4-1-16,5 1 0 0,2-4 0 15,-10-2-2-15,5-10 0 16,-14-53 0-16,12 71 2 15,-12-71 0 1,0 0-1-16,0 0 1 0,0 0-2 16,0 0 2-16,5-59-2 15,-5 9 1-15,-2-14-2 16,-6-2 0-1,5-4 0-15,4 1 0 0,-4 6-1 16,3 11 1-16,0 52-1 0,9-67 1 16,-9 67-1-1,0 0 1-15,0 0 0 0,69 53 0 16,-69-53 0-1,53 97 0-15,-29-33-1 0,7 1-1 16,-12 1 1 0,-2 0 0-16,7-9-1 0,-13-4 0 15,3-13 2 1,-6-8-1-16,3-14 2 0,-11-18 0 15,17 6 0-15,-4-22 0 16,2-12 0-16,-15 28 0 16,35-98-2-16,-13 39 2 0,-6-9-2 15,2 3 0 1,-1 5 1-16,2 8 0 15,-19 52-1-15,40-63 0 16,-40 63 0-16,53 4-1 16,-53-4 2-16,63 53 0 0,-39-15-1 15,-1 5 0 1,-8 0 1-16,-5 1 0 0,-4-4-1 15,-2-7-2 1,-1-10-5-16,3-2-25 0,-6-21 0 16,28 3-3-1,-8-16-4-15</inkml:trace>
  <inkml:trace contextRef="#ctx0" brushRef="#br0" timeOffset="7132.01">2120 1270 57 0,'0'0'37'0,"0"0"0"16,-39 77-4 0,38-28-21-16,13 10-7 0,-10 8 0 15,10-3-2 1,-5-8 1-16,5-11-1 0,-4-11-3 15,5-14 2-15,-13-20 1 16,0 0-1 0,3-27 1-16,-3 27-2 0,1-89 2 15,-1 31-4-15,3-3 1 16,-3-1-1-16,6 3 0 15,0 5 0 1,-6 54 2-16,27-69-2 0,-27 69 0 16,0 0 1-16,70-10 1 0,-70 10-2 15,54 40 3 1,-27-5-2-16,-4 2-1 0,-6 8 1 15,-7 1-1 1,-5-1 0-16,-5 0-1 0,-3-6-1 16,4-4-10-1,-4-9-18-15,12-11-3 0,-9-15-2 16,33-5-3-1</inkml:trace>
  <inkml:trace contextRef="#ctx0" brushRef="#br0" timeOffset="7432.01">2618 1295 58 0,'0'0'34'0,"0"0"-2"16,-60 12-1-16,44 21-21 0,-7 15-2 15,15 7-3 1,-5 7-2-16,13 0 0 15,-1-1-1-15,18-7 1 0,2-12 0 16,13-10 0-16,6-16 0 16,6-8 1-16,-3-12 0 15,4-9-1 1,-8-7 0-16,-8-11 0 0,-11-4 0 15,-18 35-2-15,4-79 2 16,-4 79-4-16,-37-77 0 16,37 77-6-16,-50-56-23 0,50 56-5 15,-55-14-2 1,38 16-5-16</inkml:trace>
  <inkml:trace contextRef="#ctx0" brushRef="#br0" timeOffset="8452.01">3785 701 24 0,'0'0'29'0,"0"0"3"16,0 0-2-1,0 0-9-15,0 0-4 0,0 0-6 16,0 0-2-16,0 0-3 0,0 0-2 16,0 0-1-1,0 0-2-15,0 0 0 16,0 0-2-16,0 0 2 15,4 52 0-15,-4-52-1 0,0 0-3 16,18 60-2 0,-18-60-24-16,0 0-3 15,3 64-1-15,-3-64-7 16</inkml:trace>
  <inkml:trace contextRef="#ctx0" brushRef="#br0" timeOffset="8842.01">3852 1183 56 0,'0'0'31'0,"0"0"1"16,0 0-2-16,0 0-18 15,0 0-5-15,-5 55-2 0,5-55-2 16,-7 56-1-1,7-56 1-15,-4 53-2 16,4-53 0-16,0 0-1 16,-3 62-3-16,3-62-7 0,0 0-17 15,0 0-2 1,0 0-5-16,0 0-2 15</inkml:trace>
  <inkml:trace contextRef="#ctx0" brushRef="#br0" timeOffset="9322.01">3877 1798 26 0,'0'0'32'0,"0"0"-2"16,1 13 2-16,-1-13-11 15,8 10-6-15,-8-10-4 16,1 12-1-16,-1-12-2 16,0 0-1-16,-1 11-2 15,1-11-1-15,0 0-2 16,0 0 0-16,4 13-1 15,-4-13 0-15,7 24-2 0,-3-6 0 16,5 8-1 0,-2 1-2-16,7 6-2 15,-13-1-24-15,12 4-2 16,-8-7-4-16,3-2 0 0</inkml:trace>
  <inkml:trace contextRef="#ctx0" brushRef="#br0" timeOffset="9683.01">3918 2238 45 0,'3'11'34'0,"-3"-11"-3"0,7 11 0 0,2 2-15 16,-9-13-5 0,9 21-3-16,-7-9-4 15,8 6-2-15,-8-2 1 16,3 2-3-16,-4 2 1 0,2 1-3 15,1 6-2 1,-9-2-28-16,9 2-1 16,-2-7-3-16,0 1-4 0</inkml:trace>
  <inkml:trace contextRef="#ctx0" brushRef="#br0" timeOffset="13433.01">4054 2987 1 0,'0'0'25'0,"-14"-5"3"16,14 5-5-16,0 0-5 15,-20-15-3-15,20 15-2 16,-13-9-2-16,13 9-1 0,0 0-4 15,-9-12 0 1,9 12-2-16,0 0-1 0,-4-15 0 16,4 15 1-1,11-8-2-15,-11 8 0 0,18-11 0 16,-7 7-1-1,0-1 0-15,1 3 0 0,3-1-1 16,2 4 1 0,0 3-1-16,4 3 0 0,1 2 0 15,3 1 0-15,-3 0 0 16,1 3 0-16,-3-3 0 15,-6 2 0-15,0-3 0 16,-14-9 1-16,5 20 0 16,-5-20 2-16,-21 20-2 0,6-8 2 15,-5 2-1 1,-6-1-1-16,-3 0 1 15,1 1-2-15,1-3 0 16,5 0-2-16,4-2 2 16,1 0-3-16,6-4 3 0,11-5 0 15,0 0 0 1,4 14 0-16,8-9 0 0,1-1 0 15,6 2 0 1,-2 0 0-16,7 1 0 0,-1 3 0 16,3 1 0-1,-2 4 0-15,-2 3 0 0,-1 4 0 16,-6 3 0-16,-2 3 0 15,-7 1 0-15,-7 0 2 16,-8-1-1-16,-2-2 0 16,-7-6 0-16,-3-4 0 15,-1-6 0-15,3-4 0 0,-1-5 0 16,5-2-2-1,4-2 0-15,11 3-1 16,-12-2-4-16,12 2 0 16,0 0-8-16,0 0-17 0,-5 16-3 15,5-16-2-15,-6 16-1 16</inkml:trace>
  <inkml:trace contextRef="#ctx0" brushRef="#br0" timeOffset="14203.02">4052 3892 27 0,'0'0'35'15,"4"-14"-3"-15,-4 14 0 16,-1-18-14-16,13 15-4 16,-15-8-6-16,14 7-1 0,-11 4-3 15,27-12-1-15,-7 4 0 16,2 8-1-1,5-1-1-15,-2 5 0 0,2 3 0 16,-2 2 0 0,-7 0 1-16,-2 3-2 0,-9 1 1 15,-6 2-1 1,-6-2 1-16,-7 3-1 0,-9-3 1 15,-3 2-1 1,-8-3 0-16,-2 0 0 0,1-1 0 16,3-2 0-16,3-3 0 0,8-3 0 15,5 0 0 1,14-3 0-16,0 0 0 0,18-1 0 15,0 1 0 1,6 0 1-16,4 1-2 0,1 3 1 16,3 3 0-1,-3 5 1-15,-4 4-2 0,-5 6 1 16,-5 2 0-16,-5 1-1 15,-6 3 1 1,-5 0 1-16,-9-2-1 0,-6-5 1 0,-2-7-1 16,-5-3 1-1,-2-7-1-15,3-3 1 16,-2-6-2-16,3-2-1 15,11 5-7-15,-8-9-20 0,18 11-4 16,0 0-3 0,0 0-2-16</inkml:trace>
  <inkml:trace contextRef="#ctx0" brushRef="#br0" timeOffset="14933.02">4090 4591 23 0,'-3'-19'34'0,"3"19"-4"0,-5-16 3 0,-1 3-16 15,6 13-3 1,-1-12-5-16,1 12-2 16,0 0-2-16,0 0-1 15,14-10-1-15,-3 12-1 0,3-1-1 16,2 2 0-1,3 4-1-15,1-2 1 16,2 5-1 0,-2 0 1-16,-3 2-1 0,-5 1 0 0,-3 2 0 15,-7-2-1-15,-5 2 1 16,-6-3-1-1,-5 0 1-15,-3-1 0 0,-7-2 0 16,1-3-1 0,-2-2 1-16,3-1 0 0,1-2 0 15,5-1 0 1,5-1 0-16,11 1 0 0,0 0 0 15,0 0-1-15,20-2 1 16,-5 5 0-16,7 2-1 16,3 3 1-16,-2 2 0 15,2 5 0-15,-5 3-1 16,-6 2 1-16,-2 5 0 0,-8-1 0 15,-6 2 0 1,-10-3 0-16,-4-2 0 0,-11-5 1 16,-5-5-1-1,-3-5 1-15,-4-6-1 0,1-2 1 16,1-4-1-16,7-3 0 15,4 4-1-15,7-5-2 16,19 10-3-16,-23-8-10 16,23 8-16-16,0 0-3 15,0 0-2-15,2 15-2 16</inkml:trace>
  <inkml:trace contextRef="#ctx0" brushRef="#br0" timeOffset="16113.02">3941 5414 8 0,'0'0'30'0,"0"0"-1"16,0 0-2-16,4-11-11 0,-4 11-2 15,0 0-3 1,0 0-2-16,0 0-3 16,-5 19-1-16,5-19 0 15,-11 26-1-15,3-8 2 0,4 5-4 16,0 2 2-16,4 2-2 15,1 1 1 1,8-1 0-16,2-3-2 0,8-1 1 16,3-6 0-16,5-4 0 15,3-5-4-15,-2-7-1 16,6 3-10-1,-7-13-19-15,3-1 0 0,-10-11-3 16,3 2-3-16</inkml:trace>
  <inkml:trace contextRef="#ctx0" brushRef="#br0" timeOffset="17863.02">4197 5536 4 0,'15'-13'23'16,"-15"13"0"-16,0 0 3 15,3-13-8 1,-3 13-3-16,0 0-2 0,-7-17-2 16,7 17-3-16,0 0 0 15,0 0-3-15,0 0-1 16,0 0-1-16,0 0 0 0,0 0-2 15,0 0 0 1,0 0 0-16,0 0 0 0,0 0-1 16,0 0 2-1,-7 21-1-15,3-8 1 0,3 3-1 16,-3 4 0-1,3 4 0-15,-1 2 0 0,0 2 0 16,-1 1-1 0,1 1 1-16,1-1-1 0,-1-2 0 15,2-3 0-15,0-4 1 16,0-2-1-16,-1-4 0 15,1-14 1-15,-1 18-1 16,1-18 0-16,0 13 0 16,0-13 1-16,0 0-2 0,4 16 1 15,-4-16 0 1,3 14-2-16,-3-14 0 15,6 16-2-15,-6-16-9 16,0 13-16-16,0-13-5 0,0 0 0 16,1 11-4-16</inkml:trace>
  <inkml:trace contextRef="#ctx0" brushRef="#br0" timeOffset="18744.02">4028 6269 27 0,'0'0'33'16,"0"0"0"-1,-6-10-2-15,6 10-9 16,0 0-9-16,-19-16-4 16,19 16-1-16,-23 6-4 0,9 4 0 15,-10 0-2-15,2 9 0 16,-4 0-1-1,3 6 1-15,-2 1-2 0,5 1 0 16,5-3 0-16,5-1 1 16,6-3-1-16,6-5 1 15,9-3-1 1,2-1 1-16,7-2 0 0,1-1-1 15,4 0 1-15,0 4-1 16,1 2 0-16,-1 3 0 16,-5 2 0-16,-2 1 0 0,-3 2-1 15,-5-1 1 1,-4 2 0-16,-4-4 0 0,-3-1 0 15,-4-2 0 1,-4-3-1-16,-6-3-4 0,4 3-4 16,-12-8-21-1,11 2-2-15,-6-6-5 0,18-1-1 16</inkml:trace>
  <inkml:trace contextRef="#ctx0" brushRef="#br0" timeOffset="19064.02">3907 6369 47 0,'0'0'33'16,"16"-20"-1"0,-2 13-1-16,-4-5-19 0,15 8-4 15,-8-3-1-15,12 5-2 16,-2-2-1-16,7 4-1 15,-3-4 1 1,6 5-2-16,-7-2 1 0,-1 2-3 16,-4 3-2-16,-6-1-2 0,2 9-20 15,-21-12-7 1,4 19-4-16,-17-9-3 0,-3 4-2 15</inkml:trace>
  <inkml:trace contextRef="#ctx0" brushRef="#br0" timeOffset="20364.02">3928 7160 38 0,'0'0'33'15,"-5"-11"-2"-15,5 11 0 16,-9-11-15-1,-4 2-5-15,13 9-4 0,-22-2-2 16,10 10-1-16,-5 0-2 16,3 8 1-16,-6 2 0 15,3 8 0 1,0 2-1-16,0 4 1 0,2 0-1 15,1 3 0-15,1-4 0 0,5 3 0 16,3-5-2 0,9-3 1-16,5-4 0 0,9-4-1 15,6-4 0 1,8-4 1-16,4-4-1 0,7-3 0 15,-2-3 0 1,2-3 0-16,-7-3 1 0,-4 0-1 16,-7 0 0-16,-6-4-1 0,-8 1 1 15,-11 9-1 1,-1-18 0-16,-12 9 0 15,-1 5 1-15,-8-1-1 16,-2 2 0-16,-3 6 0 0,4 3 1 16,-1 6-1-1,3 4 0-15,4 3 1 16,0 4 0-16,7 3-2 15,3 6-4-15,-3-7-21 0,10 6-5 16,-4-5-3-16,2-2-4 16</inkml:trace>
  <inkml:trace contextRef="#ctx0" brushRef="#br0" timeOffset="20954.02">3799 7841 52 0,'0'0'34'31,"0"0"-3"-31,0 0 0 0,0 0-20 16,-13-2-2-16,13 14-2 15,-8 0-3-15,2 7 0 0,-3 3-1 16,1 7 2-1,-2-1-2-15,2 4-1 16,2-2 0-16,6 1 0 0,6-3-2 16,7-3 0-1,6-6 1-15,8-2-1 0,3-6 1 16,7-5-1-1,2-6 0-15,1-3 1 0,-3-6-1 16,-7-3 1-16,-4-4 0 16,-8 2-1-16,-11-3 0 15,-7 1 0 1,-8 1 0-16,-9 2 0 0,-4 2-1 15,-3 2 1-15,-4 6-1 0,1 1 1 16,2 3-1 0,-1 5 1-16,5 5-1 0,3 2 1 15,3 4-2 1,0-1-1-16,6 8-7 0,-9-8-19 15,12 6-5 1,-8-10-2-16,4 0-2 0</inkml:trace>
  <inkml:trace contextRef="#ctx0" brushRef="#br0" timeOffset="21904.03">3529 8551 52 0,'0'0'34'0,"-10"-13"-1"0,10 13-1 15,-6-13-17 1,-3 2-4-16,9 11-4 0,0 0-2 15,17-7-1-15,-4 7-2 16,7 1-1-16,4-1 0 16,4 2 0-16,2-1 0 0,4 3-1 15,0-1 0 1,-3 1 0-16,-4-2 0 15,-4 3-1-15,-4 2 1 16,-5 3 0-16,-5 2 0 0,-3 2 0 16,-6 3 1-16,-2 5-1 15,-4 5 1 1,-2 4 0-16,-3 3 0 0,-2 3 0 15,0 5 0-15,1 0 0 16,-1-1 0-16,3-2 0 16,0-2-1-1,3-4 0-15,2-2-4 0,-3-11-6 16,10 4-22-16,-7-12-3 15,12-1-2-15,-7-11-5 16</inkml:trace>
  <inkml:trace contextRef="#ctx0" brushRef="#br0" timeOffset="22535.03">3549 9246 43 0,'0'0'34'15,"-14"-8"-4"-15,14 8-1 16,-13-8-11-1,13 8-8-15,0 0-3 0,0 0-2 16,0 0-2-16,5 10 1 0,-5-10-1 16,22 4 0-1,-5-5 1-15,3 1-2 0,3-3 0 16,5 1 0-1,-1-1-1-15,1 0-1 0,-1 2 0 16,-1 1 0 0,-2 5 0-16,-1-1-1 0,-2 7 2 15,-3 3-2 1,-3 3 2-16,-4 4 0 0,-5 2 0 15,-5 6 0-15,-5 1 0 16,-3 7 0-16,-5 0-1 16,-2 2 1-16,-1 3-1 0,2 0 1 15,2-2-2 1,2-4 1-16,5-3-1 15,-1-5-2-15,10 1-3 16,-10-12-23-16,15 1-3 0,-10-18-3 16,13 16-3-1</inkml:trace>
  <inkml:trace contextRef="#ctx0" brushRef="#br0" timeOffset="24405.03">3894 10285 38 0,'0'0'34'0,"0"0"-1"16,0 0-3-16,10 11-8 0,-16-22-4 15,6 11-5-15,4-13-2 16,-4 13-3-16,4-21-2 15,-3 6-2 1,-4-3-1-16,-2 0-1 0,-5 0 0 16,-3-1-2-16,-5 5 1 15,-3 1-1-15,-3 5 1 16,-1 4-1-16,-1 7 0 0,1 4 0 15,0 6-1 1,2 5 2-16,2 2-2 0,4 3 1 16,3 1-1-1,5 0 1-15,4-5-1 0,8-2 1 16,5-5-1-1,6-5 1-15,6-4 0 0,3-7 0 16,4-1 0 0,-1-2 0-16,0-1-1 0,-1 1 1 15,-4 1 0-15,-1 4 0 0,-5 1-1 16,-3 6 2-1,-12-5-1-15,17 20 1 16,-12-2-1 0,-3 4 0-16,-2 3 1 0,-3 3-1 15,0 1 1-15,-1 1-1 16,3-2-1-16,-2-2-3 15,9 5-5-15,-2-10-24 16,13 1-3-16,-2-8-2 0,7 3-3 16</inkml:trace>
  <inkml:trace contextRef="#ctx0" brushRef="#br0" timeOffset="25015.03">3952 10928 32 0,'0'0'30'16,"-10"-20"-1"-16,10 20-2 0,-13-24-7 0,12 12-3 15,-13-10-5-15,12 9 0 16,-12-8-5-16,6 6 0 15,-8-3-4-15,4 4 0 0,-6 0 0 16,-2 11-1 0,-3 2-1-16,0 5 1 15,-2 11 0-15,0 5-1 16,0 4 1-16,4 4-1 0,1 2 1 15,6-1-2 1,9 0 0-16,9-4 0 16,12-9-1-16,8-8 0 0,6-2 0 15,5-7 0 1,5-3 0-16,-1-3 1 0,-2-3-1 15,-6 0 1 1,-9 2 0-16,-5 2 0 0,-5 2 0 16,-12 4 0-1,0 0 1-15,0 0 0 0,5 21-1 16,-8-5 2-16,-4 4-1 15,1 6 0-15,-2 2 1 16,1 6-1-16,0 0 0 0,2 1 0 16,1-1-1-1,2-2-1-15,6 3-5 0,-9-12-25 16,12 1-3-1,-7-24-5-15,6 12-4 0</inkml:trace>
  <inkml:trace contextRef="#ctx0" brushRef="#br0" timeOffset="35157.04">4468 472 41 0,'0'0'36'16,"0"0"-3"-1,0 0 0-15,42-62-15 16,-42 62-3-16,0 0-4 15,64-54-2-15,-64 54-3 0,60-29 0 16,-60 29-4 0,85-17 0-16,-33 13-2 15,5 4 1-15,6 2-1 0,6 3-1 16,5 5 1-16,2 0 0 15,-2-2 1-15,0 5 0 16,-1 3 0 0,-2-1-1-16,-2 3 1 0,-8 1 0 15,-5 0-2 1,-6 5 0-16,-50-24 0 0,78 44 1 15,-78-44-1 1,0 0 1-16,35 66 0 0,-35-66-1 16,0 0 2-16,-65 63-2 0,65-63 1 15,-94 47 0 1,40-23-1-16,-1 1 1 0,0 3-3 15,5 1 3 1,50-29-3-16,-86 66 3 0,86-66-1 16,-55 74 2-1,55-74 1-15,-26 95 1 0,27-42 0 16,10 2-3-16,8 2 3 15,10 2-2-15,8-1 1 16,8-9-2-16,4-8 2 0,1-9-4 16,-1-6 4-1,-49-26-1-15,86 24-1 16,-86-24 3-16,65-11-2 15,-65 11-1-15,0 0-2 0,50-24 3 16,-50 24-3 0,0 0 3-16,0 0 1 15,0 0-5-15,0 0 2 16,0 0 3-16,0 0-1 0,0 0-1 15,-56-14 2-15,56 14-4 16,-62 13 1 0,25-3 4-16,-2 7-3 0,0-1-3 15,2 8 3 1,4 4-1-16,2 6 1 0,3 1-1 15,8 3 1 1,1-2-3-16,9 1 2 0,3-3 1 16,3 3 0-16,2 0-1 0,5 3 1 15,7 1 0 1,-2 2 1-16,7 1 0 0,1 0 0 15,6 2 0 1,-1-3 0-16,6-5 0 0,-1-3 0 16,0-3 0-1,-1-1-1-15,-1 0-1 16,-4 0-1-16,-3 0 1 15,-4 2-1-15,-3 2 1 0,-6 4-2 16,-5-1 3-16,-7 3-2 16,-4-3 2-16,-5 2 0 15,-6-4 1-15,-5-5-1 0,-5-9 1 16,-4-7 0-1,-4-10 0-15,0-8 0 16,-4-7-1-16,3-5 1 16,2-1-1-16,0-1 1 0,8 4-1 15,3-1-1 1,8 6 0-16,1 0 0 15,9 6-2-15,-1-4-3 0,12 6-26 16,0 0-4 0,0 0-3-16,18-28-4 0</inkml:trace>
  <inkml:trace contextRef="#ctx0" brushRef="#br0" timeOffset="36857.05">6273 1313 30 0,'0'0'29'16,"0"0"0"-16,0 0 0 0,0 0-9 15,0 0-4 1,0 0-4-16,0 0-2 0,0 0-1 15,0 0-4-15,0 0 2 0,0 0-4 16,59 14 2 0,-59-14-2-16,91 14-1 15,-30-6 1-15,13-1-1 16,9 1-1-16,15-2-1 0,9-3 1 15,8-1-1 1,6 3 1-16,3-2 2 16,2 1 0-16,-3 2-1 0,-7-2-1 15,-7 2 1 1,-10-1-1-16,-11 0-1 0,-14-3 1 15,-13-1-1 1,-61-1 1-16,85-12-1 0,-85 12 3 16,0 0-2-1,0 0 1-15,42-66 0 0,-42 66-2 16,-21-50 0-1,21 50-2-15,-42-51 2 0,42 51-1 16,-62-53 1-16,62 53-3 0,-79-50 1 16,79 50 1-1,-90-46-2-15,90 46 2 0,-88-43-3 16,88 43 1-1,-73-34 0-15,73 34 3 0,0 0-3 16,-57-20 3 0,57 20 0-16,0 0 0 0,0 0 4 15,56 37-4 1,-56-37 0-16,86 43 0 0,-34-15 5 15,3 4-5-15,1 3 2 16,-3 3-2-16,-4-2-2 16,-49-36 1-16,73 80 3 15,-50-37-2-15,-8-2 0 16,-9 0 0-16,-9 1 1 15,-11-3-1-15,-12 1 3 16,-12-5-2-16,-6-1 0 16,-7-6 0-16,-2 1-1 0,1-7 1 15,3-2-2 1,7-1 1-16,8 0-2 0,11 0-2 15,4-3-9 1,18 13-19-16,-10-7-3 0,9 3-4 16,-11-7-4-1</inkml:trace>
  <inkml:trace contextRef="#ctx0" brushRef="#br0" timeOffset="38527.05">4797 3157 34 0,'7'-12'35'16,"3"1"-4"0,-2-3-1-16,5 5-9 0,-9-7-9 15,12 10-1-15,-7-5-6 16,6 7 1-16,1 0-3 15,11 8 3-15,3 3-4 0,6 3-2 16,4 2 1 0,4 5-1-16,6 3 0 0,5 3-1 15,-3 2 1 1,-2 1-2-16,-3 2 2 0,-2 1 1 15,-3 0-2 1,-6 1 2-16,-6-4-1 0,-6-1 1 16,-6-1-1-16,-8-1 1 15,-9-4-1 1,-9-1 1-16,-12-2 0 0,-8 1-1 0,-9 0 1 15,-8 1-1 1,-3 1 0-16,-3 0 1 16,3 4-2-16,5 1 1 15,9 3 0-15,7 2 0 0,15 0 0 16,12 4 0-1,10-2 0-15,7 0 0 16,10-2 1-16,11-1-1 0,2-5 1 16,2-3-1-1,2-5 0-15,-5-4 0 0,0-5 1 16,-5-2 0-1,-5-3-1-15,-4-2 1 0,-8-2-1 16,-5 1 0 0,-12 2 0-16,0 0 0 0,0 0 0 15,-9-11-1 1,-9 12 0-16,-5 0 0 0,-6 3 1 15,-6 3 0-15,-1 1 0 16,-3 4 0-16,3 1 0 16,1 3 0-16,4 1 0 0,5 3 1 15,9 4-2 1,9 1 1-16,6 2 0 15,8 2 0-15,6 4-1 16,6 2 2-16,3 1-2 0,0 3 1 16,0 1 0-16,2 0-1 15,-5 3 1-15,-4-3-1 16,-8 0 1-16,-7 1 1 15,-6-2 0-15,-7-2-1 16,-7-5 2-16,-9-4-1 16,-8-6 1-16,-4-7-1 15,-5-5 1-15,2-7-2 16,-3-7 0-16,1-3 2 15,2-3-3-15,4-1 2 16,8 1-2-16,4 1-1 0,14 4-3 16,-7-2-24-1,22 7-6-15,-16 3-4 0,16-3-4 16</inkml:trace>
  <inkml:trace contextRef="#ctx0" brushRef="#br0" timeOffset="39507.05">6322 3999 31 0,'-25'-6'31'0,"-7"-3"-1"15,12 5-2 1,-10-8-8-16,30 12-4 0,-28-11-5 15,28 11-1-15,0 0-4 16,32-5-1-16,4 5-1 16,22 4-2-16,17 0-1 0,24 3-1 15,21 0 0 1,18 0 1-16,10-1 0 0,4 0 0 15,-3-2 0 1,-7 1 0-16,-13-3 0 0,-14-1 0 16,-23-1 0-1,-17 0 0-15,-21-1 1 0,-13-1-1 16,-12-4 0-1,-12-4 0-15,-14-2 0 0,-13-4-1 16,-15-3 0-16,-9-2 1 0,-11-1-2 16,-7 0 2-1,-7 0-2-15,-1 4 1 16,4 2 0-16,8 4 0 15,9 5 0-15,12 2 0 16,16 5 0-16,11 0 0 16,32 10 0-16,13 1-1 15,11 4 2-15,17 3-2 16,7 2 1-16,3 4-1 15,0 3 1-15,-9 1-2 0,-13 2 2 16,-16 1 0 0,-17 2-1-16,-20-3 2 0,-20-1-1 15,-15 0 0 1,-23-1 0-16,-13 0-2 0,-12 11-25 15,-19-15-6 1,-1-2-6-16,-15-8-3 0</inkml:trace>
  <inkml:trace contextRef="#ctx0" brushRef="#br0" timeOffset="41057.05">4733 5750 52 0,'0'0'33'16,"20"-16"-1"-16,1 6-2 0,14 9-19 15,0-8-4 1,17 12-1-16,8-4-1 0,17 7-2 15,14-1 0 1,21 4-1-16,13 0-1 16,23 2 1-16,12-1-2 0,12-1 1 0,5 1-1 15,4 0 1 1,-11-2 1-16,-13 0-2 15,-22 1 0-15,-18-1 1 16,-26 0-1-16,-20-2 0 0,-23-3 1 16,-15-3-1-1,-15-7 1-15,-18 7-1 16,8-25 1-16,-17 4 0 15,-12-4 0-15,-8 0 0 0,-12-3 0 16,-9 3 0-16,-7 1 0 16,-3 5 0-1,1 6-1-15,5 5 0 0,11 4 0 16,11 6-1-16,22 3 1 15,10-5-1-15,36 22 0 16,10-10 1 0,16 0-1-16,12 0 1 0,7 2 0 15,3-3-1-15,-6 0 1 16,-8-2 0-16,-15 1 0 15,-10-1-1-15,-14 0 1 0,-13 2 1 16,-18-11-1 0,-2 22 1-16,-17-8-1 0,-9 2 1 15,-11 3-1 1,-9 1 0-16,-4 7-3 0,-12-5-10 15,5 11-18 1,-5-12-6-16,5 0-1 0,-6-9-7 16</inkml:trace>
  <inkml:trace contextRef="#ctx0" brushRef="#br0" timeOffset="42327.06">4548 6668 49 0,'0'0'32'0,"19"-5"-1"0,4 5 0 0,-1-7-21 15,21 11-3-15,-2-5-2 0,23 5 0 16,4-4-1 0,17 3 0-16,12-2-2 15,15 3 0-15,12-3 0 16,15 4-1-16,13-4 0 15,11 3-1-15,11-1-1 16,3 1 1-16,-1 0 1 16,-7-1-1-16,-16 1 0 0,-15 0 0 15,-22-2 1 1,-23 2-1-16,-25-3 1 0,-17 1-1 15,-21-2 1 1,-11 2 1-16,-7-2-1 0,-12 0 0 16,0 0 0-1,0 0 0-15,0 0 0 0,0 0-1 16,0 0 0-1,0 0 0-15,0 0 0 0,0 0 0 16,0 0-1-16,0 0 1 0,0 0 0 16,0 0 0-1,0 0 0-15,0 0 0 16,10-3 0-16,-10 3 0 15,0 0 0-15,0 0 1 0,0 0-1 16,0 0 0 0,0 0 1-16,0 0-1 0,0 0 0 15,0 0 0 1,-8-15 0-16,-5 10 0 0,-3-4 0 15,-5-2 0-15,-8-1 1 16,-1-1-1-16,-2 0 0 16,1 0 0-16,2 2 0 0,6 3 0 15,4 2 0 1,5 1 0-16,14 5-1 15,0 0 1-15,8 16 0 16,10-2-1-16,8 5 1 0,3 4-1 16,5 3 1-16,1 3 0 15,2 2-1 1,-10-1 1-16,-7-1 0 0,-16 2 0 15,-17-1 0 1,-29-1 0-16,-26 1-2 0,-44-5-26 16,-28 10-3-1,-45-9-3-15,-29 1-6 0</inkml:trace>
  <inkml:trace contextRef="#ctx0" brushRef="#br0" timeOffset="43668.06">4320 7114 45 0,'0'0'32'0,"0"0"0"16,-4-13-6-16,4 13-9 16,20-8-5-1,-5 5-4-15,15 6-2 0,4-1-3 16,12 7 1-16,0 0-1 15,10 5 1-15,-3-1-2 16,3 7 0-16,-5 1-1 0,-1 1 0 16,-10 1 0-1,-5 4 0-15,-10-2-1 0,-9 3 1 16,-12-1-1-1,-11 1 1-15,-13-1-1 0,-12 2 1 16,-10 1-1 0,-10-2 1-16,-3 0-1 0,-1-2 0 15,4 1 1 1,7-2-1-16,9-2 0 0,13 1 1 15,13-5-1-15,18-1 1 0,11-2-1 16,12-3 0 0,8-3 1-16,8-3-1 15,2-2 0-15,4-3 0 16,-2-2 1-16,-8-2-1 15,-5-3 1-15,-8 1-1 16,-6 1 0-16,-11-1 0 16,-13 4 0-16,0 0-1 0,0 0 1 15,-26 0-1 1,-1 5 0-16,-2 3 0 0,-5 1 1 15,-1 3-1 1,0 3 1-16,7 2-1 0,5 2 2 16,8 0-2-1,10 4 1-15,8 2 0 0,6 2 0 16,5 3 0-1,1 1-1-15,1 4 1 0,-6 0 0 16,-3 2 0-16,-7 1 0 16,-8-2 0-16,-10-1 0 15,-6-8 1-15,-8-1-1 0,-1-4 1 16,-2-7-1-1,0-4 0-15,4-3-1 0,7-7-3 16,24-1-24 0,-22-5-5-16,22 5-3 0,22-33-2 15</inkml:trace>
  <inkml:trace contextRef="#ctx0" brushRef="#br0" timeOffset="44288.06">5156 7783 38 0,'12'-8'33'0,"-12"8"-2"15,23-13 0 1,-16 1-14-16,14 12-4 0,-7-6-3 16,16 8-5-1,-1-2 0-15,16 7-2 0,10-3 2 16,14 7-3-1,12-1 1-15,18 1-2 0,14 0 1 16,19 1-1 0,13 0 0-16,8 2 0 0,3-2-1 15,0 1 1-15,-3 2-1 16,-7 0 1-16,-18-1-1 15,-16 0 1-15,-22-2-1 0,-15-2 1 16,-21-3-1 0,-14-2 1-16,-14-7 0 15,-26 2-1-15,7-16 1 16,-22 3 0-16,-9-4-1 0,-10-3 1 15,-7 0-1 1,-4-1 1-16,-4 2-1 16,2 3 0-16,1 2 0 0,9 5-1 15,9 3 1-15,8 2 0 16,20 4-1-16,0 0 1 15,16 14-1 1,9-6 1-16,6 3 0 0,6 1 0 16,2 3-1-16,-1 1 1 15,-4 4 0-15,-7 3 0 16,-9 2-1-16,-11 2 1 15,-14 5 0-15,-16 0 0 16,-14 5-4-16,-31-5-25 0,-1 1-6 16,-17-8-4-1,-11-9-3-15</inkml:trace>
  <inkml:trace contextRef="#ctx0" brushRef="#br0" timeOffset="45568.06">4194 8679 44 0,'7'-22'33'0,"-7"22"-2"16,7-22-1-1,-7 22-14-15,7-18-5 0,-7 18-2 16,0 0-4-16,14-7-1 0,-14 7-1 15,22 11-1 1,-3 0 1-16,8 7-2 16,7 2 0-16,8 7 0 15,9 1 0-15,3 4 1 0,1 1-2 16,-2 2 1-1,-8 0 0-15,-5 1 0 16,-11-2-1-16,-10 0 0 16,-14-1 0-16,-11-3 0 0,-14 0 1 15,-7-2-1-15,-7 0 0 16,-7-1 1-1,-1 0-1-15,-3 2 0 0,5-1 1 16,6 2 0-16,9-1 0 16,7 3-1-16,10-2 1 15,12 0-1 1,13-2 1-16,13-5-1 0,9-3 0 15,9-5 0-15,5-2 0 16,5-6 0-16,-2-6 0 16,-3-3 1-16,-10-3-1 0,-9-2 0 15,-9-3 1 1,-9 0-1-16,-10 0 0 0,-6 10 0 15,-19-19 0 1,2 12-1-16,-4 3 1 0,-5 3 0 16,-1 4-1-1,1 4 1-15,-1 7-1 0,5 8 1 16,4 5-1-16,6 4 1 15,6 6-1-15,6 3 0 16,7 1 1-16,4 3 0 0,5-2-1 16,1-3 1-1,2 1 0-15,-3-3 0 16,-5-3 0-16,-4-3 0 15,-9-3 1-15,-5 1 0 0,-10-6-1 16,-8-1 2 0,-11-5-1-16,-3-4 0 15,-7-3 0-15,-2-5-1 0,1 0-1 16,1-10-4-16,16 8-23 15,-1-13-6-15,21 1 0 16,6-7-4 0</inkml:trace>
  <inkml:trace contextRef="#ctx0" brushRef="#br0" timeOffset="46148.06">5312 9342 78 0,'14'-13'32'0,"-2"7"-1"16,10 8-5-16,0-5-17 0,17 9-4 0,5-2-1 15,13 4-1 1,10-1 2-16,17 3-2 16,14-2-1-16,18 2 1 15,10-1-2-15,13 1 0 0,9-2 0 16,8 1 0-1,-3-3 0-15,-7 1 0 16,-13-5-1-16,-18 2 1 16,-22-4 1-16,-18-1-1 0,-27-4 0 15,-19-5 1-15,-23-2-1 16,-18-5-1-1,-21-6 1-15,-12-1 0 0,-14-4-1 16,-10 3 0-16,-4 0-1 16,5 3 1-16,8 8-1 15,12 5 0 1,26 11 0-16,22-2-1 0,29 25 2 15,26-3-1 1,24 6 0-16,10 5 1 0,10 2 0 16,2 2 0-16,-6 1 0 0,-11-2 0 15,-21-4 0 1,-24 1 1-16,-25-8-1 0,-26 0 1 15,-30 4-4 1,-28-7-26-16,-11 10-4 0,-12-9-4 16,-5-1-6-1</inkml:trace>
  <inkml:trace contextRef="#ctx0" brushRef="#br0" timeOffset="47329.06">4320 10360 80 0,'-3'-18'35'0,"-2"-6"-2"16,11 9-2-16,-5-8-18 15,16 14-6 1,-2 0-3-16,11 9-1 0,2 3-2 16,7 3 0-16,1 5 0 0,4 5-1 15,-1 1 0 1,-3 1 0-16,-5-1 0 0,-6 1 0 15,-8-2 0 1,-5 1 0-16,-9-1 0 0,-4-1 0 16,-8-1 0-1,-10 2 0-15,-6 2 0 0,-3 3 1 16,-3 0-1-1,-1 3 0-15,0 0 0 0,4 1 0 16,6 2 0-16,8 0 0 16,9-3 0-16,10-2 1 15,9-3-1-15,10-2 0 0,10-4 0 16,5-3 0-1,2-4 0-15,0-2 0 16,-3-3-1-16,-7-1 1 16,-6 0-2-16,-12-1 1 0,-13 1 0 15,0 0 0 1,-25 1 0-16,-2 2 0 15,-3 3 1-15,-4 6 0 0,0 3 1 16,5 6-1 0,6 4 1-16,11 3-2 0,15 5 2 15,11 3-2 1,13 5 1-16,7-2 0 0,7 4-1 15,1 2 1 1,-1 5 0-16,-2 0 1 0,-12-1-1 16,-8-1 2-16,-12-3-1 15,-7-3 1-15,-14-10-1 16,-11-6 0-16,-12-11 0 0,-10-8-3 15,1-1-6 1,-8-16-23-16,14-4-2 0,4-12-3 16,20-1-2-1</inkml:trace>
  <inkml:trace contextRef="#ctx0" brushRef="#br0" timeOffset="47809.06">5717 10908 91 0,'-11'-16'35'0,"11"16"-3"15,13-8-1 1,13 12-24-16,10 3-4 0,21 4-1 15,17 2-1-15,19 2-1 0,21 0 1 16,13 0 0 0,9-4 0-16,10 0 1 0,-1-7-1 15,-2-2 1 1,-11-4-1-16,-17-1 0 15,-17-3 1-15,-17-1-1 16,-22-3 0-16,-23-2-1 0,-23-3 1 16,-21-5 0-16,-24-2-1 15,-16-1 0 1,-12 0-1-16,-7 1 1 0,1 2 0 0,1 3 0 15,13 3-1 1,15 10 0-16,24 6 1 16,27 10-1-16,28 3 1 15,21 6 0-15,16 6 1 0,13 4-2 16,6 5 2-1,1 4 0-15,-10 0 0 16,-16-3-1-16,-23 1 1 0,-24 0-1 16,-34-2-2-16,-40-7-27 15,-26 8-6-15,-22-11-4 16,-16-3-3-1</inkml:trace>
  <inkml:trace contextRef="#ctx0" brushRef="#br0" timeOffset="55649.07">8185 12664 89 0,'17'-15'37'0,"-19"-9"-3"0,-10 2-1 16,-28-5-24-1,-13 13-3-15,-23 0-3 16,-14 12-1-16,-13 10-1 15,-10 13 0-15,-1 12-1 0,0 10 1 16,11 11-2-16,15 3 1 16,19 3-1-1,22-2 1-15,30-6 0 0,29-7 0 16,33-8 0-16,34-8 1 15,28-8 0-15,25 1 0 16,12 1 1 0,13 8-1-16,-3 7 1 0,-11 13-1 15,-21 14 1-15,-24 11-1 16,-33 9-1-16,-27 5 2 15,-36-3-1-15,-29 2 1 16,-28-9-1-16,-23-9 1 16,-20-13-1 296</inkml:trace>
  <inkml:trace contextRef="#ctx0" brushRef="#br0" timeOffset="56109.07">8360 13300 84 0,'0'0'35'0,"30"-18"-2"0,7 12-2 0,1-5-27 0,17 5 0 0,-1 0-2 0,6-1-1 0,-1 0-1 0,-4 1 0 0,-7 0 1 0,-9 2-1 0,-10 3 0 0,-4 5 1 0,-6 4 1 0,-2 11 0 0,-4 7 0 0,2 14 1 0,-3 10-1 0,3 12 2 15,-5 5-2-15,0 2 2 0,-4-5-3 0,1-4 2 0,-5-13-2 0,1-13 1 0,-1-18-1 0,-2-16 1 47,8-23-2-31,-1-17 1-16,4-15 0 0,1-13-2 0,6-8 1 0,2-2 0 0,7 1-1 0,2 6 1 0,3 11 0 0,3 17-2 15,4 19 0-15,-2 13-2 0,3 20-4 0,-10-3-15 0,11 17-12 0,-9-4-1 0,7 7-4 16,-9-6-1 0</inkml:trace>
  <inkml:trace contextRef="#ctx0" brushRef="#br0" timeOffset="57479.08">9850 13778 26 0,'-3'23'36'0,"-6"-11"-2"15,6-1 2-15,3-11-13 16,0 0-2-16,-17 2-6 16,17-2-6-16,0 0-2 15,0 0-2-15,13-9-2 16,6-1-1-16,5-7-1 15,9-6-1-15,8-8 0 16,9-8 0-16,0-5 0 16,2-4 0-16,-6 1-1 15,-9-2 1-15,-10 5 0 0,-13 2-1 16,-11 10 1-1,-13 5 0-15,-9 5-1 0,-6 8 1 16,-7 4-1 0,-5 7 1-16,-1 9 0 0,-2 7 0 15,-2 10-1 1,5 13 1-16,4 10 0 0,9 9 1 15,11 7-2-15,13 2 2 0,14 0-1 16,16-5 1 0,17-6-1-16,12-13 0 0,11-12 1 15,8-10-1 1,3-11 0-16,-7-9 0 15,1-6-1-15,-12-7 0 16,-4-5 0-16,-10-5 0 0,-2-4 0 16,-8-4 0-16,-4-4 0 15,-1-4 0 1,-2-5 1-16,-3-1 0 0,-4-2 0 15,-4 0-1-15,-10 0 2 16,-6 3-1-16,-6 4 0 16,-8 5-1-1,-11 6 1-15,-5 5 0 0,-7 12 0 16,-6 9 0-16,-1 11 0 15,-2 15 0-15,3 11 0 16,3 16 1-16,8 10-1 0,5 5 1 16,15 3-1-1,8-3 0-15,12-6 1 0,10-10-1 16,13-12 1-1,8-15-1-15,6-16 0 0,3-10 0 16,-3-12 1 0,-1-6-2-16,-9-6 2 15,-6-2-2-15,-9-1 1 16,-9 3 0-16,-5 3 0 0,-5 6 0 15,-5 9 0-15,-1 12 0 0,0 0 0 16,0 21 1 0,3 2-1-16,7 8 0 15,-2 1 0-15,2 1 1 16,8-2-1-16,3-8 1 0,3-13 0 15,3-9-1 1,-2-12 1-16,2-14-1 16,3-12 0-16,-2-13 0 0,-2-9 1 15,-6-2-1-15,-2-1 0 16,-3 5-1-16,-4 5 2 15,-5 13-2 1,-1 12 1-16,-5 27-1 0,0 0 0 16,8 33 1-16,-9 10-1 15,0 12 1-15,0 7-1 16,-4 3 2-1,1-1-1-15,0-7 1 0,-2-13 0 16,4-12 1-16,4-17-1 0,-2-15 0 16,22-16 0-1,-1-13 0-15,0-13-1 0,3-6 0 16,3-3 0-1,0-1-1-15,-5 6 1 0,0 4-1 16,-2 18 0 0,0 16 0-16,2 17 0 15,-3 16 0-15,1 12 0 16,-4 8 1-16,2 5-1 0,-4-1 2 15,-1-1-1-15,4-10 1 16,1-12-1-16,11-10 1 16,5-16 0-16,7-12-1 0,7-13 1 15,8-11-1 1,4-6 1-16,-3-5-1 15,-4-2 0-15,-6 4-1 16,-7 6 2-16,-3 8-2 0,-7 10 0 16,-5 13 0-16,-3 12 1 15,-6 15 0 1,4 11-1-16,-2 10 1 0,2 5-1 15,3 4 2-15,7 3-1 16,8-6 1-16,14-6-3 16,2-13-5-1,11-3-25-15,-10-22-5 0,-5-9-2 16,-19-16-6-16</inkml:trace>
  <inkml:trace contextRef="#ctx0" brushRef="#br0" timeOffset="58059.08">8685 12355 77 0,'13'4'35'0,"-13"-4"1"16,23 29-4-16,-18 0-24 15,5 22-1-15,-5 16-1 0,0 20-1 16,-8 10-2-1,1 16 0-15,-9 10-2 16,4 11 1-16,-3 3-1 16,1-2-1-16,-1-13 0 0,6-11 0 15,2-11 0 1,2-12-1-16,2-16-1 0,-4-21-5 15,8-8-23-15,-11-26-5 16,5-17-1-16,-16-5-4 16</inkml:trace>
  <inkml:trace contextRef="#ctx0" brushRef="#br0" timeOffset="58319.08">8357 13301 60 0,'31'0'35'16,"13"3"0"0,14-5-4-16,14 5-19 0,7-8-5 15,15 2-7-15,3-1-28 0,0-7-4 16,-8-12-7-1,-15-9-2-15</inkml:trace>
  <inkml:trace contextRef="#ctx0" brushRef="#br0" timeOffset="59960.08">15085 948 94 0,'0'0'41'16,"0"0"0"-1,-92-27-6-15,21 51-34 16,-15 16-1-16,-13 21 3 15,-6 19-4-15,1 20 3 0,14 12-4 32,21 12 2-32,29 13 0 0,41 8 1 15,44 3 1-15,42 0-3 16,36 4 3-16,31 6-1 0,12 7 3 15,9 8-2-15,-18 9-2 16,-22 8 0 0,-36 7-1-16,-39 5 0 0,-42 2-3 15,-40-7 1 1,-31 2-2-16,-24-1 0 0,-15 3 0 15,-7 1 1 1,5 10 2-16,13 8 1 0,21 4 2 16,25 10-1-16,26 9 2 15,27 2 1-15,21-1 2 16,16 9-2-16,3-5-1 0,-9-4-1 15,-20-7 1 1,-22 2-2-16,-35-9 1 0,-33 0-2 16,-34-3-1-1,-37-2 0-15,-24 7 1 0,-15 6 0 16,-2 3 0-1,8 6 0-15,28 13-1 0,32 8 4 16,47 4 0-16,54 12 0 16,59 2 1-16,48 7 0 15,41 8 2-15,23 6 0 16,0 4 0-16,-14 6-2 15,-30 11-2-15,-43-5-1 16,-47 13-2-16,-52 1 1 16,-43 8-3-1,-36 1-1-15,-16 7 2 0,-6 4 0 16,3-10 1-16,18 16 1 15,25 29-1-15,16 13-18 0,28-27-21 16,21-27-1 0</inkml:trace>
  <inkml:trace contextRef="#ctx0" brushRef="#br0" timeOffset="66031.09">16682 2356 52 0,'42'-4'32'0,"16"-1"-4"16,12 0-1-16,15 8-23 16,13 2-3-16,17 3-1 15,18 1 0 1,17 3 0-16,21-1 0 0,19 2 1 15,24 0 1-15,22 1 0 16,23-3 0-16,19 4 1 16,18-4 0-16,16 4 0 0,9-4-1 15,8 3 0 1,2-2-1-16,8 1-1 0,3 0 1 15,6-2-1 1,4 4 0-16,10-2 0 0,10 3-1 16,9 0 0-1,15 4-1-15,7-1 1 0,7 3-2 16,-4 1 2-16,-4 2-1 15,-6-2 1-15,-8 1 0 16,-6 0 0-16,-14 0 1 0,-9 1 1 16,-5-2-1-1,-15-2 1-15,-8-2-1 16,-13 2 0-16,-25-5 1 15,-27-2-1-15,-25-3 1 0,-26-3-1 16,-30-1-1 0,-24-4-1-16,-23 2-3 15,-28-9-10-15,-7 4-13 0,-13-2-4 16,-7 0-1-16,-10-1-2 15</inkml:trace>
  <inkml:trace contextRef="#ctx0" brushRef="#br0" timeOffset="67551.09">29582 2987 19 0,'44'0'25'0,"4"0"-11"16,7 4-2-16,0-6-1 15,11 5 1-15,-4-7-3 16,15 7 0-16,-3-5-5 0,11 4 0 16,6-2-3-1,4 0 1-15,2 0-1 16,1-2 0-16,8 1 1 15,1-1 1-15,4-3-2 16,6 2 1-16,1 2-1 16,4 1 0-16,3 4 3 15,7 2-1-15,-14 0 0 0,8 5-2 16,-11 5 1-16,7-2 0 15,-15 6 0-15,5-2-1 16,-6 1 0 0,2 2 0-16,-14 1 0 0,-8 1 1 15,-21-1-1 1,-6 3 1-16,-59-25 0 0,62 59 1 15,-62-59-3 1,1 78 1-16,-15-28-1 0,5 7 2 16,-5 7-2-16,-3 4 2 15,2 3-2-15,10 6-2 16,8 4 2-16,12 3-1 0,4 7 0 15,2-1 0 1,5 3 1-16,8 0-1 16,3-4 1-16,-6-3 1 15,3-6-1-15,-17-8 0 0,-3-11 1 16,-11-8-1-16,-3-53 0 15,-38 85-1-15,-12-53 0 16,-27-7-1-16,-21-6 0 16,-15-7 1-16,-11-4 0 15,-15-7 0-15,3-3 1 16,-14-2-1-16,8-1 1 15,-8 0 1-15,-3 0 0 16,-13 4-2-16,-8-1 0 16,-17 2 0-16,-11 0-1 15,-13 1 1-15,-13 0 0 0,-4 0-1 16,-8-1 0-1,-10 0 2-15,-9 0-1 0,-6 0 0 16,-18-1 1 0,-13 0-1-16,-11-2 1 0,-13 2 1 15,-13-2-1 1,-10 0 1-16,-9-2 0 0,-14 2 0 15,-9-2 1 1,-10 0 0-16,-11-1-1 0,-4 3 1 16,-11-5 0-16,-3 1-1 0,-9-2 0 15,1 2 0 1,-5-3 0-16,5 3-1 15,5-1-1-15,1 0 1 16,5 4-1-16,3-2 0 16,8 3 0-16,6-2 0 15,13 3 1-15,7-2-1 16,16-1 1-16,13-2 0 0,21 0 1 15,22-2-1-15,22 1 1 16,24 0 0-16,19 2-1 16,19 1 1-1,17 3-1-15,14 3 0 0,13 1 0 16,13 2-1-16,17 2-3 15,8-4-9 1,27 6-17-16,12-6-2 16,28-2-6-16,20-5 3 0</inkml:trace>
  <inkml:trace contextRef="#ctx0" brushRef="#br0" timeOffset="68031.09">16228 3078 66 0,'-5'104'35'0,"6"13"1"15,-7 1-7-15,10 25-23 0,-5 11-3 16,7 14-2 0,2 6-5-16,1 0-27 0,15-3-3 15,13-8-7-15,8-20-2 0</inkml:trace>
  <inkml:trace contextRef="#ctx0" brushRef="#br0" timeOffset="71531.1">16240 2316 27 0,'-8'-14'33'16,"8"14"0"-16,-2-21-3 0,2 21-13 16,14-17-5-1,13 16-1-15,-3-2-6 0,16 4 0 16,5-3-3-1,13 2 1-15,8-2-1 0,10 1 0 16,7-1 0 0,6-1-1-16,4-2 0 15,2 1 1-15,0-3-1 0,-2 4 1 0,-8-1-1 16,-2 2 0-1,-11 1-1-15,-5 2 1 16,-7 3-1-16,-7 1 0 16,-8 3 0-16,-6 2 0 15,-3 1 0-15,-7 8 0 16,-7 0 0-16,-2 3-3 15,-7 4 3-15,-2 1-3 16,-8 1 2-16,-2 1 0 0,-3 2 1 16,-4 2-2-16,-3 3 3 15,1 4 0 1,-1 2-1-16,3 1 1 0,0 4-1 15,4 2 1-15,2-1-1 16,6-1 1-16,-1-8-1 16,2-4 0-1,0-7 0-15,-1-5 4 0,-3-6-4 16,-5-5 3-16,-9-6-2 0,-11-3-1 15,-12-4 1 1,-13-2-1-16,-13-1 1 0,-15-3-4 16,-13 0 4-1,-10-2-4-15,-8 1 3 0,-3 0 0 16,-2 2 0-1,4 3 0-15,1 1 1 0,4 1-1 16,8 4 0 0,7-2 0-16,7 0-1 0,10-1 1 15,11 1-1-15,9-2-1 16,16 1-3-16,7-9-4 15,27 9-19-15,0 0-6 0,14-16 0 16,-1 1-6 0</inkml:trace>
  <inkml:trace contextRef="#ctx0" brushRef="#br0" timeOffset="71832.1">16126 2287 28 0,'1'-14'31'16,"-1"14"1"-16,3 15-3 15,6 9-18-15,-12 5-1 16,13 17-1-1,-12 4-1-15,13 14-4 0,-10-2 1 16,7 6-2-16,-4-7-1 0,3-3 1 16,-2-9-2-1,0-10-1-15,3-8-5 0,-10-16-25 16,2-15-1-1,12 0-5-15,-7-15-2 0</inkml:trace>
  <inkml:trace contextRef="#ctx0" brushRef="#br0" timeOffset="74092.1">19078 6085 14 0,'-1'-11'32'15,"1"11"1"1,-1-17-5-16,1 17-14 0,0 0-4 15,0 0-4 1,0 19-2-16,2 4 2 0,-2 7-3 16,4 17 0-16,-3 17 1 15,5 18-1-15,-4 11 0 16,4 16 0-16,-4 4 3 0,2 12-5 15,-5 2 2 1,1 2-1-16,-4-10-1 16,2-9 1-1,-1-7 0-15,2-9-2 0,1-13 0 0,0-13 0 16,6-12-3-1,-2-19-3-15,14-8-24 16,-18-29-4-16,27 2-4 0,-18-27-3 16</inkml:trace>
  <inkml:trace contextRef="#ctx0" brushRef="#br0" timeOffset="74482.1">19163 6139 5 0,'9'-40'32'0,"5"4"2"0,11 9-3 0,5-1-10 15,25 16-7 1,2-2-4-16,24 11-4 0,10-2-2 16,24 6-1-16,11-1-1 15,19 4 0-15,10-3-1 16,13 1 0-16,15-2-1 15,14-3 1-15,12-1 0 16,11 0 1-16,6-1-1 0,-1 1-1 16,3 2 1-1,-4 2-1-15,-14 4 0 16,-17 0-2-16,-20 8-6 15,-31-2-22-15,-14 6-3 0,-26-6-4 16,-19 1-1-16</inkml:trace>
  <inkml:trace contextRef="#ctx0" brushRef="#br0" timeOffset="74882.1">22880 6156 23 0,'0'0'29'0,"13"20"-1"16,-7 5-1-16,-2 16-22 15,1 19-2-15,-6 13 2 16,2 15 0-16,-6 14 2 16,1 17-4-16,-10 10 1 15,3 12 0-15,-4-3-3 16,2-1 1-16,0-3-1 15,3-5-2-15,4-7-5 16,-8-14-10-16,12-9-15 0,-8-17-4 16,-3-11 0-1</inkml:trace>
  <inkml:trace contextRef="#ctx0" brushRef="#br0" timeOffset="75252.1">19303 8228 9 0,'43'9'34'0,"21"-6"2"0,27-5-3 15,27 0-19 1,17-10-4-16,35 4-2 0,13-7-2 15,27 7-1-15,10-4-2 16,11 7 0-16,5 3-2 16,1 4 1-1,-6 5-2-15,-3 5 0 0,-10 1-1 16,-14-4-5-16,-2 5-25 15,-22-8-4-15,-22-5-3 16,-28-12-2-16</inkml:trace>
  <inkml:trace contextRef="#ctx0" brushRef="#br0" timeOffset="75982.1">19494 5266 7 0,'2'-23'33'16,"-2"2"3"-16,2 3-3 16,-10-1-17-16,8 19-3 0,-3-11-4 15,3 11-3 1,-9 21-2-16,7 6-1 15,-4 4-1-15,4 12 0 16,-1 5 1-16,3 11 0 0,2 1-1 16,2 0-2-16,3-1 1 15,-1-7-3 1,4 2-4-16,-13-20-12 0,7 0-17 15,-12-22 0-15,8-12-4 16,-32-10 1-16</inkml:trace>
  <inkml:trace contextRef="#ctx0" brushRef="#br0" timeOffset="76162.1">19187 5383 40 0,'0'0'39'0,"26"-13"-4"0,6 11 0 0,-1-5-27 0,20 10-3 16,-1-4-1-1,9 3-2-15,1 1-4 0,-7 0-6 16,2 9-22 0,-20-3-5-16,-6 5-1 0,-16-3-3 15</inkml:trace>
  <inkml:trace contextRef="#ctx0" brushRef="#br0" timeOffset="77382.1">19624 5615 18 0,'-1'12'36'0,"5"-1"-1"31,-4-11 0-31,23 5-16 0,-10-13-11 0,18 8-1 16,-1-12 0-16,13 2-1 16,0-10-2-16,7 2-1 0,-7-7-2 15,6 2 1 1,-10-5-2-16,-6 1 1 0,-13-2-2 15,-9 2 1 1,-11 3-1-16,-9 2 0 0,-7 4 1 16,-9 4-2-1,-5 8 1-15,-5 6 0 0,2 11 1 16,-1 10-1-1,4 10 2-15,6 9-1 0,6 10 1 16,11 1 0-16,12 1 1 0,11-1-1 16,12-6 1-1,13-7 0-15,8-14-1 0,7-12 1 16,-1-13 0-1,1-10 1-15,-8-13-1 0,-1-10-1 16,-10-8-1 0,-8 0 0-16,-9-2-1 0,-6 4 1 15,-6 2-1 1,-3 9 0-16,-3 8-3 0,-2 21 3 15,0 0 3-15,0 0-3 16,3 30 2-16,-1 7-2 16,2 2 2-16,0 9-1 15,2 0 3 1,1-1-3-16,0-7 1 0,1-10 0 15,1-14 0-15,1-16 1 16,4-13-1-16,2-11 1 16,0-13-1-16,-1-11 0 0,2-3-3 15,-1-2 2 1,1 4-3-16,-5 9 2 0,4 11-2 15,-3 12 1 1,3 16 0-16,1 14 1 0,0 12 2 16,-3 7-2-1,0 6 4-15,-3 2-3 0,-4-4 2 16,-1-2-1-1,-5-9 0-15,0-7 0 0,-1-18 0 16,0 0 1-16,13-11-1 0,-1-11 0 16,-2-6-2-1,3-4 1-15,4-3-2 16,-2 1 1-16,1 7-2 15,-3 4 1-15,4 14-3 0,-2 9 4 16,1 14 1 0,-2 7-1-16,2 9 2 15,-1 6-2-15,0-1 3 16,-2 1-2-16,1-7 2 0,0-7 0 15,5-8-2-15,7-13 1 16,3-14 0 0,5-13 0-16,4-8-2 0,4-8 1 15,0-5-1-15,-2 0 1 16,-6 2-3-16,-6 7 2 15,-5 10-1 1,-9 15 1-16,-14 13 0 0,14 29 1 16,-11 14 1-16,-4 19-1 0,-1 14 1 15,-3 10 0 1,0 6 0-16,3 0 0 0,-4-6 2 15,4-9-2 1,-1-14-1-16,3-16 2 0,2-19-1 16,2-15 1-1,-4-13 0-15,17-20-1 0,-9-12 1 16,3-11-2-1,-3-14 1-15,1-10-2 0,-2-5 1 16,0-4-2-16,2 0-1 16,1 3 1-16,5 9-1 15,5 7 1-15,10 13-3 0,4 10 3 16,11 14-1-1,5 13 1-15,2 10 4 16,2 10-2-16,-4 9 1 16,-5 6 0-16,-8 6 1 0,-11 5-1 15,-21-3 1 1,-13 2 1-16,-22-4-3 15,-22-4 1-15,-16 0-6 0,-23-14-23 16,0 1-6-16,-9-17-5 16,2-3-6-16</inkml:trace>
  <inkml:trace contextRef="#ctx0" brushRef="#br0" timeOffset="78442.11">20336 6179 23 0,'0'0'29'16,"0"0"-5"-16,-15-18-3 0,15 18 1 16,0 0-6-16,0 0-3 0,0 0-5 15,-8 32-4 1,5 8-1-16,8 22-2 15,-4 18 0-15,2 15 0 16,-5 19 3-16,1 17-3 16,-2 13 0-16,-4 7 0 15,-4-4 1-15,-1-3-2 16,-1-3 2-16,3-1-1 15,-2-6-1-15,6-5 1 16,0-14-1-16,4-8 0 0,3-5-5 16,-10-13-24-1,8-5-8-15,-4-18-4 0,-1-18-3 16</inkml:trace>
  <inkml:trace contextRef="#ctx0" brushRef="#br0" timeOffset="88323.12">19469 8737 26 0,'1'-37'39'0,"-3"2"-1"16,3 10-5-16,-9-1-18 15,8 26-5-15,0 0-1 16,2 17-4-16,-3 8-2 0,2 14 0 15,0 5-2 1,0 12 1-16,-2 1-1 0,0 3 0 16,-1-5-1-1,-1-6 0-15,1-5 0 0,0-11 1 16,-2-11-1-1,5-9 0-15,-1-13 0 0,11-6 0 16,1-10-1 0,4-6 1-16,2-2 0 0,3-1-1 15,3 3 0-15,6 6 1 0,-1 11 0 16,3 10 0-1,-2 12 0-15,0 9 1 0,-3 8-1 16,-3 6 1 0,-6 3 0-16,-12-2 1 15,-11-6 0 1,-14-4 0-16,-12-9-1 0,-10-8 0 0,-8-7-1 15,-9-14-3 1,7 5-10-16,-5-18-22 16,18 3-1-16,8-6-7 0,19 5 1 15</inkml:trace>
  <inkml:trace contextRef="#ctx0" brushRef="#br0" timeOffset="88673.12">19890 9035 46 0,'0'0'40'0,"0"0"-3"0,0 16-3 15,8 4-27-15,-13-2-1 0,6 8-1 16,-2-2-1 0,8 7-2-16,1-3-1 0,11-1 2 15,6-6-2-15,14-4 0 0,6-12 0 16,5-2 2-1,1-9-2-15,-4-8 1 16,-4-6-1-16,-8-4-1 16,-10-5 1-16,-13 0-2 15,-11-1 1-15,-8 0-4 16,-3 9-6-16,-13-5-25 15,9 8-2-15,-4-2-5 16,11 9-1-16</inkml:trace>
  <inkml:trace contextRef="#ctx0" brushRef="#br0" timeOffset="89003.12">20594 9045 27 0,'5'-12'40'0,"1"-2"-3"15,-13-6-1 1,6 7-19-16,-23-12-6 0,6 12-4 16,-13 2-4-1,-3 13-1-15,-4 9-1 0,0 13-1 16,2 8 0-1,5 8 1-15,3 8-1 0,6 0 2 16,13-1 0 0,11-5 1-16,15-8 1 0,13-6-2 15,11-13-1-15,9-6 0 16,7-15-2-16,1-13-4 15,6 1-18-15,-12-21-13 0,3-5-4 16,-17-15-2 0,-1-2 0-16</inkml:trace>
  <inkml:trace contextRef="#ctx0" brushRef="#br0" timeOffset="89213.12">20892 8621 52 0,'3'-17'37'16,"-3"17"-1"-1,0 0-2-15,-10 31-27 0,10 12 0 16,-8 6-2-16,5 14 0 0,-7 4-1 15,6 6 1 1,-3-5-4-16,3-2 1 0,0-7-2 16,3-9-1-16,7-9-2 15,0-18-2-15,9-3-3 16,-15-20-23-16,27-15-5 0,-11-14-4 15,7-11 0 1</inkml:trace>
  <inkml:trace contextRef="#ctx0" brushRef="#br0" timeOffset="89713.12">21099 8833 37 0,'20'13'36'0,"-7"8"1"0,0 11-3 32,-19-7-24-32,6 12-1 0,-19-8-2 0,-3 5-2 15,-15-13-1-15,0 1 0 0,-8-10-2 16,5-1-1-1,3-4 0-15,4-2-1 16,9 0 0-16,24-5-1 16,0 0 1-16,0 0-1 0,36 6 1 15,-5-1 0 1,8 1 1-16,8 2 0 15,2 0-1-15,2 3 1 16,-6-1 0-16,1-1 1 16,-3-4 0-16,-1-1-1 0,-5-7 0 15,-1-4 0 1,-6-5-1-16,-4-5 1 0,-3-5-1 16,-6-1 0-1,-2-1-1-15,-7 0 0 0,-2 5 0 16,-6 5 0-1,0 14 0-15,-10-4-2 0,0 16 2 16,-3 6 0-16,-1 7 0 16,0 2 1-16,1 0 0 15,7 1 1-15,5-5 0 0,8-3 0 16,7-9 1-1,11-5-1-15,7-7 0 0,6-4 0 16,5-3-3 0,-5-5-3-16,5 6-3 0,-14-12-18 15,10 8-9 1,-15-7-4-16,1 5-2 0</inkml:trace>
  <inkml:trace contextRef="#ctx0" brushRef="#br0" timeOffset="89933.12">21778 8884 37 0,'5'-26'39'0,"-4"3"-4"0,6 10-1 31,-7 13-22-31,14 6-4 0,-9 12-1 0,3 14-2 16,-3 4-2-1,-2 9-1-15,-1 1 0 0,-1 6 0 16,-5-5-1-16,2-8-1 0,-3-1-3 15,2-12 0 1,4-3-6-16,-1-23-25 0,0 0-2 16,-13-29-3-1,9-1 0-15</inkml:trace>
  <inkml:trace contextRef="#ctx0" brushRef="#br0" timeOffset="90093.12">21665 8941 34 0,'-12'-4'39'0,"12"4"-2"16,17 20-2-1,20-2-25 16,3-10-1-31,18 8 0 0,0-10-3 0,5-1-5 0,1 3-11 0,-13-13-24 16,-4-5-2 0,-16-6-5-16,-17-1-3 15</inkml:trace>
  <inkml:trace contextRef="#ctx0" brushRef="#br0" timeOffset="91343.12">21320 7836 20 0,'-3'-12'39'15,"-9"-6"-3"-15,0-5 0 0,-20-10-20 16,12 11-5-16,-18-7-4 16,9 11-1-16,-8 2-3 15,4 10-1-15,-1 11 0 16,3 14-3-16,7 8 2 15,3 9-1-15,5 8 0 16,5 5 0-16,7-1 1 16,7 2 0-16,9-10 0 15,13-3 1-15,10-11-1 16,12-9 1-16,6-11-2 15,8-12-1-15,9-5-5 0,-9-17-22 16,8-2-8 0,-11-13-1-16,-2 0-3 0</inkml:trace>
  <inkml:trace contextRef="#ctx0" brushRef="#br0" timeOffset="92574.13">21614 7483 38 0,'0'0'39'0,"0"0"-3"0,-6 13-1 16,-2 9-23-16,10 23-4 15,-7 1 1-15,8 15-3 16,-4 0-2-16,4 5-2 0,1-6 1 16,3-6-3-1,-2-9 1-15,5-11 1 16,-1-13-1-16,6-12 0 15,1-14-1-15,2-14 1 0,2-6-1 16,0-4 0-16,2-5-1 31,1 0-1-31,3 5 1 0,-6 4-2 0,5 9 0 16,-3 12 1-16,1 12 0 15,-1 9 1-15,-1 10-1 16,-3 7 1 0,-1 4 0-16,-2 3 1 0,-3 1 0 15,-1-3 0-15,0-5 0 16,3-8 0-16,6-8 0 15,6-10 1-15,6-8-1 0,5-9 0 16,4-8 0 0,3-6 0-16,-3-4 1 0,0-4-1 15,-10 0 1 1,-4 0-1-16,-15 1 0 0,-8 1 0 15,-9 3 0 1,-9 2 0-16,-6 5 0 0,-9 5 0 16,-1 6 0-1,-6 7 0-15,3 7 0 0,3 10 1 16,3 8-2-16,3 7 2 0,7 0-1 15,7 4 1 1,8-1-1-16,9-1 1 16,6-8 0-16,9-7 0 15,5-10 1-15,5-8 0 0,2-9-1 16,-1-6 0-1,-3-9 0-15,-2-4-1 16,-6 1 1-16,-4 0-1 16,-5 5 0-16,-3 4-1 0,-10 18 0 15,0 0 0-15,0 0 1 16,-7 22-1-1,3 2-1-15,-1 4 2 0,4 2 0 16,5-1 0-16,8-3 2 16,6-8-2-16,10-10 1 15,8-10 0 1,5-10-1-16,7-10 1 0,1-9-1 0,0-7 0 15,-5-2 1 1,-4-1-2-16,-9 4 1 16,-7 3 0-16,-5 10-1 0,-10 7 0 15,-9 17 0 1,0 0-1-16,-2 16 1 0,-5 11 1 15,-2 8-1 1,2 5 1-16,-2 5 1 0,4-1-1 16,3 1 1-1,5-8 1-15,2-8-1 0,7-9 1 16,1-16-1-16,7-10 0 15,1-13 0-15,1-9 0 16,0-8-1-16,1-4 0 0,-2-2 0 16,-1 1-1-1,-1 8 0-15,-6 3-1 16,-1 14 1-16,1 8 0 15,0 11 1-15,2 8-1 16,0 7 1-16,2 7 0 16,0 3 0-16,4 0 0 15,-1-3 1-15,1-3 0 0,1-5-1 16,3-7 1-16,2-9 0 15,2-8 0-15,2-7-1 16,-1-3 1 0,2-3-1-16,-2-1 1 0,-4-1-1 15,0 6-1 1,-4 5 1-16,-1 9 0 0,-3 7-1 15,2 8 1 1,0 5 0-16,0 3 0 0,3 2-1 16,2 1 2-16,3-1-1 0,1-3 1 15,2-7-1 1,-1-6 0-16,0-3-1 0,-3-4-1 15,2 3-5 1,-11-11-10-16,5 6-19 0,-13-9-2 16,-10 11-4-1,-3-26 0-15</inkml:trace>
  <inkml:trace contextRef="#ctx0" brushRef="#br0" timeOffset="92714.13">23072 7593 37 0,'-18'8'3'0,"18"-8"-2"16,-1 21-3-16,13-8-32 16</inkml:trace>
  <inkml:trace contextRef="#ctx0" brushRef="#br0" timeOffset="94344.13">16304 2368 47 0,'-11'-9'33'0,"2"-6"-1"15,9 0-3-15,-2-7-16 16,21 9-1-16,-1-10-4 15,21 9-1 1,1 0-4-16,14 8 1 0,3 8-1 16,6 12-2-16,-4 9 0 15,-3 10-3-15,-13 9 3 16,-11 6-4-16,-18 6 3 0,-18 0-2 15,-23-2 2-15,-17-8-1 16,-18-8 2-16,-17-12 0 16,-10-16 0-1,-3-10 1-15,2-15-1 0,9-11-1 16,15-7 1-1,19-8-1-15,19-1 0 0,21-2 0 16,22 6 1 0,17 5 1-16,13 9-2 0,6 8 2 15,3 11-4-15,-7 9-1 0,1 19-25 16,-21-1-3-1,-12 6-4-15,-26-4-7 16</inkml:trace>
  <inkml:trace contextRef="#ctx0" brushRef="#br0" timeOffset="95955.13">19589 6270 17 0,'0'0'20'0,"-11"5"-3"15,11-5-14-15,-12 15-6 16,7-4-2-16,0 2-16 0,-6-6 0 15</inkml:trace>
  <inkml:trace contextRef="#ctx0" brushRef="#br0" timeOffset="98325.13">19177 6606 18 0,'0'0'28'0,"14"-6"3"16,7 10-15-16,1-8-5 15,17 11-1-15,2-10 1 0,22 9-3 16,7-8-2 0,26 7 0-16,17-7-1 15,25 5-2-15,20-6-1 16,28 3 0-16,26-1 0 0,25 1-1 15,34-1-1-15,20 1 1 16,18-1-1 0,9 1 1-16,5 1-1 0,-11 0 0 15,-14 0-1-15,-32-2-2 16,-43 7-11-16,-49-7-18 15,-57 0-2 1,-53-4-5-16,-64 5 1 0</inkml:trace>
  <inkml:trace contextRef="#ctx0" brushRef="#br0" timeOffset="99145.14">20708 6330 11 0,'0'0'21'0,"-1"12"-7"16,1-12-2-1,0 0-4-15,9 11-8 0,-9-11-12 16,0 0-11-16,0 0 0 0</inkml:trace>
  <inkml:trace contextRef="#ctx0" brushRef="#br0" timeOffset="99435.14">21390 6331 7 0,'0'0'25'15,"0"0"-1"-15,0 0-6 0,0 0-25 16,0 0-10 0,-5 18-5-16,5-18 0 0</inkml:trace>
  <inkml:trace contextRef="#ctx0" brushRef="#br0" timeOffset="99645.14">21988 6375 13 0,'22'2'5'0,"-8"0"2"16,-14-2 1-1,18 3-2-15,-18-3-18 0,0 0-2 0</inkml:trace>
  <inkml:trace contextRef="#ctx0" brushRef="#br0" timeOffset="109286.15">25395 5743 52 0,'7'-10'37'0,"-5"-3"-1"16,-2 13-11-16,5-14-12 16,-5 14-4-16,0 0-4 0,5 12-1 15,-10 9-3-15,0 8 0 16,-3 7-1-1,1 9 2-15,1 8-1 0,4 7 0 16,4-1 0-16,12 0 2 16,10-6-1-16,13-4-1 15,13-8 2 1,13-7-1-16,11-11 1 0,4-10-1 15,-1-10 1-15,-2-11 0 16,-7-16-1-16,-9-9 0 16,-15-15-1-16,-14-8 1 0,-17-10-2 15,-9 1 1 1,-10-4-1-16,-8 7-1 0,-6 10 0 15,-2 11-2 1,0 21-1-16,-8 9-7 0,18 23-26 16,-4 3-1-1,17 10-4-15,5-1-3 0</inkml:trace>
  <inkml:trace contextRef="#ctx0" brushRef="#br0" timeOffset="109956.15">26367 5870 56 0,'-1'-17'36'0,"1"17"-3"16,0 0-1-16,0 14-28 15,-5 23 0-15,5 16-2 16,-5 14 2-16,3 16-1 15,-4 13 0-15,3 7 0 16,-1-4-1-16,2-5 1 16,0-13-2-16,2-9 1 15,-1-18-2-15,2-13 3 0,1-20-1 16,-2-21 0-16,-2-11-1 15,0-19 1 1,-6-21-1-16,0-14 0 0,-5-14-1 16,1-14 0-1,-1-7-1-15,1-4 0 0,6 2-1 16,6 7 1-1,10 7 0-15,7 15-1 0,14 14 2 16,9 12-3-16,14 19 2 16,4 18 0-16,9 19 0 15,-1 16 1-15,-2 12-1 16,-7 8 0-16,-12 6 1 15,-15 6 1-15,-18-4 0 0,-16-6 1 16,-23-11-1 0,-17-5 2-16,-14-9-3 0,-7-7-3 15,1 0-9 1,-5-13-21-16,20-1-2 0,6-8-7 15,24 2 1 1</inkml:trace>
  <inkml:trace contextRef="#ctx0" brushRef="#br0" timeOffset="111267.15">27411 5830 57 0,'11'-28'39'15,"0"6"-2"1,-18-7-4-16,0 11-20 0,-23-8-5 16,-1 12-2-1,-11 3-4-15,-7 7-2 0,-2 10 0 16,0 6 0-16,4 8-1 15,6 3 0-15,9 2 1 16,9 1-1 0,10 1 1-16,14-1-1 0,15-2 1 15,10 1 0-15,14 0-2 0,8 3 4 16,7 4-4-1,6 3 4-15,-1 2-2 0,-8 1 0 16,-9 0 1 0,-11 0 0-16,-15-4 1 0,-13-2-1 15,-18-8 1 1,-14-7-1-16,-11-9 2 15,-4-7-2-15,-8-6-2 16,3-3 3-16,2-2-3 0,9-1 2 16,6 1-3-16,12 3 2 15,19 7-2 1,0 0 2-16,30 0 1 0,11 5-2 15,13-2 3-15,9 1-2 16,13-5 1-16,4-3 1 16,5-4 0-16,-3-12-1 15,-8-5-1-15,-8-7 1 16,-12-5-1-16,-12-5 0 0,-12-2 1 15,-10-1-2 1,-15 4 2-16,-9 5-3 0,-9 10 2 16,-10 10-1-16,-3 13 0 15,-4 10 1-15,0 14-1 16,2 11 0-1,4 8 0-15,7 7 2 0,9 3-1 16,13-2 1-16,12-4 0 16,15-5 0-16,14-11 0 15,9-10-1-15,9-12 1 0,7-13-1 16,-3-13 0-1,-4-9-1-15,-7-10 1 0,-9-7 0 16,-11-7-1 0,-10-3 1-16,-10-1 1 15,-7 5-2-15,-4 8 1 16,-5 9 0-16,1 11 0 0,-2 24 0 15,0 0 0 1,19 28 0-16,-4 13-1 16,2 8 2-16,1 8-2 0,1 6 2 15,-3-3 0-15,0-5 0 16,-5-9-1-16,-3-10 0 15,-3-7 0-15,0-14-4 16,12-5-4-16,-2-23-15 16,17-6-12-16,2-21 0 15,20-5 12-15,-12-30 5 16,18 1 2-1,-12-18 7-15,0 1 5 0,-8 3 16 16,-7 7 14-16,-13 7 1 0,-8 8-15 16,3 23 0-1,-17-1-4-15,9 20 0 0,-14 1-2 16,7 23 1-1,-14-8-1-15,4 30-1 0,-9 16 2 16,4 28-3 0,0 20-1-16,1 18-1 0,1 6 3 15,5 8-2 1,2-2 2-16,6-11-4 0,2-15-1 15,3-24 1-15,-3-19 0 0,1-21-1 16,-3-26-2 0,0 0 1-16,13-29-4 15,-15-17 0-15,6-6-2 16,-10-14-1-16,4 3 1 0,-10-4 1 15,0 9 0 1,-5 5 2-16,-1 9 3 16,3 14 2-16,-3 7 3 0,10 10 0 15,-4 0 1-15,12 13 1 16,0 0-1-16,32-4 2 15,1 7-3 1,17 4 0-16,7 0 0 0,9 0 0 16,1 0-2-16,5 0 0 15,-9 0-2-15,-15 0-3 16,-11 8-25-1,-24-8-6-15,-13-7-5 0,-30 2-6 16</inkml:trace>
  <inkml:trace contextRef="#ctx0" brushRef="#br0" timeOffset="125398.17">20523 5997 4 0,'0'0'29'0,"-12"-8"4"15,12 8-3-15,0 0-13 16,-23-12-2-16,23 12-2 15,-20-11-2-15,20 11-3 0,-18-16-1 16,18 16 0 0,-6-17-3-16,6 17 0 0,18-17-2 15,3 11 0 1,8 1-1-16,10 2-1 0,9 1 0 15,8 1 0 1,9 2 0-16,7 2 0 0,5 0 0 16,3 1 0-1,-2 1 0-15,-3 0 0 16,-3-1 0-16,-12 3 0 0,-6-2 0 0,-11 3-1 15,-11 0 1 1,-12 1-1-16,-6 2 1 16,-8 0-1-16,-7 2 1 15,-4 1 0-15,-5 0-1 16,-1 2 1-16,-3 4 0 15,0 4 1-15,-2 1-1 16,2 5-1-16,3 4 2 0,1 5-1 16,2 6 0-16,5 4 0 15,1-1 0-15,2 2-1 16,3-1 2-1,-1-5-1-15,-2-3-1 0,-2-8 2 16,-5-7-1-16,-10-7 0 16,-6-8 1-16,-8-4-1 15,-6-7 0 1,-6-3 0-16,0-1-2 0,-5-3-1 15,7 7-3-15,-8-6-24 0,17 7-5 16,-2-7-3 0,9 4-2-16</inkml:trace>
  <inkml:trace contextRef="#ctx0" brushRef="#br0" timeOffset="125788.17">20444 6011 9 0,'0'0'31'0,"0"0"1"0,2 14-1 0,-6-1-15 0,6 12-7 16,-14-1 0-16,8 13 0 16,-13 0-1-1,7 9-3-15,-8 1 0 0,4 5-2 16,-1-2 0-1,4-3-2-15,2-1-1 0,10-4 1 16,9-5 0 0,12-5 1-16,15-4-1 0,14-2 0 15,16-6 1-15,14-2 0 16,7-4-1-16,4 1 1 15,-1-3-1-15,-3-1 0 16,-13-3-1-16,-14-3-4 16,-10 5-25-16,-28-10-6 0,-23 0-3 15,-6-17-5 1</inkml:trace>
  <inkml:trace contextRef="#ctx0" brushRef="#br0" timeOffset="129029.18">20762 6159 12 0,'0'0'22'16,"0"0"2"-16,0 0-10 15,0 0-2-15,-10 11-3 16,6 0 1-16,-8-8-2 0,8 8 1 15,-7-6-1 1,7 6-2-16,4-11 0 16,-10 16-2-16,10-16 0 0,-3 14-1 15,3-14 2-15,4 12-2 16,-4-12 1-16,17 11-2 15,-7-7 3 1,10 2-2-16,1-3 0 0,3 2-1 16,0 1-1-16,3-2-1 15,-1 2-4-15,-6-4-8 16,2 6-19-16,-6-6-2 0,-2 4-6 15,-14-6 0 1</inkml:trace>
  <inkml:trace contextRef="#ctx0" brushRef="#br0" timeOffset="129299.18">20890 6120 40 0,'0'-15'34'0,"0"15"-3"15,0 20 1-15,-3-3-21 16,5 17-6-16,-8 4 0 16,6 12 1-16,-6 2 0 15,5 4-3-15,-4-5 1 16,3 0-2-16,-3-4-1 15,3-6-1-15,4 0-10 16,-6-13-22-16,8-7-3 16,-4-21-5-16,0 0-4 0</inkml:trace>
  <inkml:trace contextRef="#ctx0" brushRef="#br0" timeOffset="131350.18">27078 6550 11 0,'-12'2'33'16,"12"-2"3"0,-14 1-3-16,4-7-13 0,10 6-3 15,0 0-5 1,15-1-2-16,-4-6-4 0,21 6 0 15,9-5-3-15,23 3 1 16,20-1-2-16,29 3-1 16,29 2 0-16,26 5 1 15,24 2-2-15,23 4 1 16,13 4-1-16,3 1 2 15,-8 2-1-15,-17 2 0 16,-29-2 0-16,-31-3 0 16,-35-4-1-16,-31-1 1 15,-33-5 0-15,-25-2-1 16,-22-4 0-16,-22-2 0 0,-11-3 1 15,-7 2-1 1,-4 0-1-16,-4-1-3 0,5 10-13 16,-1-6-18-1,14-2-5-15,14-3-5 0</inkml:trace>
  <inkml:trace contextRef="#ctx0" brushRef="#br0" timeOffset="133990.18">16074 3007 41 0,'-9'-16'33'16,"6"1"-4"-1,4-1-2-15,16 9-13 0,4-4-6 16,17 10-3-16,5-3 0 0,17 9-1 15,10-1 0 1,18 4-1-16,10-3 1 0,17 2-2 16,2-4 0-1,12-2 0-15,4-6 0 0,-2 2-1 16,-8-5 1-1,-8 1-1-15,-18-1 1 16,-20 4-2-16,-17 0 1 0,-16 7 0 16,-17 4-1-16,-12 4 2 15,-10 3-1-15,-6 3 1 16,-3 2-1-16,-1 3 2 15,-1 3-2-15,1-2 0 0,-1 0-1 16,3 0-1 0,1 1 1-16,-2 4-1 15,-1 2 1-15,-2 2-1 16,-3 3 1-16,-3 7 0 0,-5 0 1 15,2 1-1-15,-5-2 0 16,1-2 1 0,-5-6-1-16,-3-5 1 0,-11-7-1 15,-8-7 1-15,-13-6 0 16,-14-4 0-16,-15-6-1 15,-15-4 0 1,-10 2 0-16,-8-3 0 0,1 3-1 16,-2-2-2-16,10 6-2 15,6-9-9-15,24 13-18 16,8-11-2-16,22 5-3 0,9-9-1 15</inkml:trace>
  <inkml:trace contextRef="#ctx0" brushRef="#br0" timeOffset="134230.18">16035 3118 58 0,'0'0'33'15,"11"-9"-2"-15,-11 9-1 0,5 19-18 16,2 15-3-1,-12 2-4-15,8 16 0 16,-7 3-2-16,6 8 2 16,0-2-5-16,5-3-2 0,8-1-7 15,-6-17-21 1,17-10-2-16,-5-20-3 15,11-13-5-15</inkml:trace>
  <inkml:trace contextRef="#ctx0" brushRef="#br0" timeOffset="134790.19">16175 3054 49 0,'0'0'34'0,"0"0"0"0,0 0-3 16,0-15-15-1,20 17-3-15,-5-12-5 0,19 9-2 16,3-5-2-16,7 6-2 16,3 2 0-16,2 3 0 15,1 2-1-15,-12 6 2 16,-7 5-1-1,-12 2-1-15,-18 5 0 0,-14 1-2 16,-12 1 1-16,-10 0-2 16,-8-2 3-16,-7-3-2 15,2-3 0 1,4-1 2-16,9-2-1 0,9-1 0 15,16-2 0-15,15-1 1 0,11-1-1 16,17 0 1 0,8-3 0-16,10 0 1 0,3-5-1 15,3 1 1 1,-2-3-1-16,-3-1 0 15,-7 0 1-15,-7 0-2 16,-11 2 0-16,-10 1-2 0,-8 13-11 16,-21-14-20-1,-2 4-4-15,-17-10-5 0,-13-6-4 16</inkml:trace>
  <inkml:trace contextRef="#ctx0" brushRef="#br0" timeOffset="136420.19">27061 6914 43 0,'-15'-8'36'0,"15"8"0"0,-14-8-5 15,14 8-18 1,0 0-2-16,0 0-5 0,8-14-1 15,8 10-1-15,1-1-1 0,16 0 0 16,17 0-2 0,21 1 1-16,25 0 0 15,27 3-1-15,32 1 0 16,32 2 1-16,29 4-1 0,23 1 1 15,6 0 0 1,-5 5 0-16,-21-2 0 16,-27 1 0-16,-39-1-1 15,-33-2 0-15,-41-1 0 0,-43 0-1 16,-36-7-2-16,-23 2-2 15,-15 6-27 1,-22-14-7-16,-1-4-4 0,-5-11-6 16</inkml:trace>
  <inkml:trace contextRef="#ctx0" brushRef="#br0" timeOffset="138941.19">16424 3803 40 0,'-4'-11'37'15,"4"11"-4"1,5-12 1-16,-5 12-14 0,13-4-5 15,-13 4-7 1,12 10 0-16,-12-10-4 0,12 25-1 16,-8-6 0-1,1 3-2-15,-4 3 1 0,0-1-1 16,-1 0 0-16,-1 0-1 0,-2-3 1 15,1-3 0 1,1-6 0-16,0 0-1 16,1-12 1-16,0 0 0 15,0 0 0-15,0 0 0 0,-8-15-1 16,2-1 1-1,0-5-1-15,-2-4 1 16,-5-4-2-16,1-4 2 0,-2 1-2 16,2 0 1-1,3 4-1-15,2 5 1 0,0 8-1 16,7 15 1-1,0 0-1-15,1 20 0 0,6 8 1 16,1 5-1 0,-1 10 0-16,0 2 1 0,1 2 0 15,-1-2-1 1,-1-5 1-16,0-6 0 0,0-7-1 15,2-9-2-15,10 1-25 16,-18-19-5-16,28-10-4 16,-18-11-5-16</inkml:trace>
  <inkml:trace contextRef="#ctx0" brushRef="#br0" timeOffset="139641.19">15897 3625 6 0,'-13'-23'30'16,"6"3"1"-1,3-1-1-15,17 8-5 0,-3-8-6 16,25 18-4 0,-1-8-4-16,27 14-1 0,9-5-4 15,24 10-1 1,7-4 0-16,14 7-2 0,9-4-1 31,8 4 0-31,-2-3 0 0,-3 0-1 0,-12-2 0 16,-12 1 0-16,-14-1 0 15,-12 2-1-15,-21 1 0 16,-13 2 1-16,-14 5-2 0,-12 1 2 15,-12 3-2 1,-8 1 1-16,-5 4 0 16,-3-1 1-16,-1 0-1 15,-3 2 0-15,6-1 0 16,5 0-1-16,5 1 2 0,6 2-2 15,1 4 1 1,6 1-1-16,-2 3 2 0,1-1-2 16,-5 1 1-16,-3-3 1 15,-10-4-1-15,-11-2 1 16,-15-8 0-1,-14-1 0-15,-14-4-1 0,-19-7 1 16,-13-1 0-16,-14-1 0 16,-11-1 0-16,-4-2-1 15,3-2 0-15,4-2 0 0,9-4-1 16,11 0-2-1,22 0-3-15,3-12-24 0,28 4-5 16,0-15-2 0,16 2-4-16</inkml:trace>
  <inkml:trace contextRef="#ctx0" brushRef="#br0" timeOffset="139991.19">15911 3789 49 0,'13'-9'38'0,"-13"9"-5"15,13-12-1-15,-13 12-11 16,0 18-14-16,-6 3-1 0,4 15-1 16,-4 3-2-1,2 8 0-15,-1 3-1 16,2 2-1-16,0 4-3 0,-8-10-26 15,13 2-6-15,-5-18-5 16,-2-10-2-16</inkml:trace>
  <inkml:trace contextRef="#ctx0" brushRef="#br0" timeOffset="140832.19">25665 6917 5 0,'-16'-11'22'0,"-3"3"3"16,-1-8-6-16,7 11-2 15,-8-11 0-15,21 16 0 16,-25-19-1-16,25 19-2 0,-17-17-4 16,17 17 0-1,-11-17-3-15,11 17-1 16,5-13-2-16,15 9 0 15,11 1-2-15,22 3 0 0,14 0-1 16,15 1 0 0,13 1 1-16,8 2-1 15,2 0 0-15,-4 1 0 0,-10 0-1 16,-14-1 0-16,-14 2-2 15,-15-1-1-15,-10 3-4 16,-25-6-24 0,-13-2-2-16,0 0-8 0,-13 3-2 15</inkml:trace>
  <inkml:trace contextRef="#ctx0" brushRef="#br0" timeOffset="143232.2">20353 6111 14 0,'4'-15'26'0,"1"-2"3"15,7 5-9-15,-9-8-1 16,10 12-4-16,-12-11-3 15,13 11-2-15,-11-5-3 0,7 5-2 16,-3-3-1 0,9 3-1-16,-5-2-1 0,10 3 0 15,4-2 0 1,6 4-1-16,5-1-1 0,4 3 1 15,3 3-1 1,7 1 0-16,2 4 0 0,3 2 0 16,-2 3 0-1,0 2 0-15,-2 5 0 0,-4 1 0 16,-3 8 0-16,-6 2 1 15,-8 2-1-15,-4 4 0 16,-11 2 1-16,-8 5 0 16,-8 2 0-1,-9 5-1-15,-10-1 1 0,-6 3-1 0,-8-1 0 16,-5 0 1-1,-1-3-1-15,-6-5 0 16,3-5 0-16,0-7 1 0,-2-9-1 16,2-8 1-16,-6-7-1 15,2-7 1-15,-5-7-1 16,0-5 0-1,-2-8 1-15,-1-6-1 0,1-7 1 16,2-4-1-16,7-6 1 16,7-2-1-16,7-3 0 15,8-1 1 1,8 1-2-16,8 3 2 0,6 5-1 15,5 1 0-15,5 7 0 0,5 4 0 16,0 3 1 0,7 4-2-16,3 6 1 0,3 4 0 15,4 2-1 1,-1 2-1-16,2 9-3 0,-11-4-24 15,10 5-5 1,-12-5-4-16,-4 0-5 16</inkml:trace>
  <inkml:trace contextRef="#ctx0" brushRef="#br0" timeOffset="146762.2">20309 5616 5 0,'163'-2'7'15,"-1"5"-1"-15,1 8 0 0,2 9-3 16,-1 4 1 0,3 7-2-16,5 7-1 0,0 7-1 15,0 4-1 1,-1 7 1-16,-2 3-1 0,-1 5 1 15,-11 4 0-15,-4 7-1 16,-13 8 1-16,-7 7 0 16,-14 2 0-16,-10 4 0 0,-14 5 0 15,-12 3-1 1,-11 5 1-16,-15 2 0 15,-12 2 1-15,-16-3-1 16,-12 3 2-16,-17 0 1 16,-18-5-2-16,-12-1 0 0,-20-3 1 15,-13-1-1 1,-20-7 1-16,-15-2-2 0,-18-8 0 15,-15-5-3-15,-15-4 3 16,-14-11 0-16,-12-8 1 16,-10-12 1-1,-9-11 0-15,-5-10 2 0,-8-9 1 16,-2-6 0-1,-1-13-1-15,-1-3 2 0,-1-13-3 16,5-1-1-16,1-12 1 0,6-7-2 16,7-8-1-1,10-10-1-15,8-10 1 0,12-7-3 16,13-6 3-1,13-10 2-15,18-5-2 0,14-6 0 16,19-5 0 0,15-5 0-16,19-3 1 0,14-1 1 15,17-3-2 1,17 3 0-16,11-1 1 0,16 0 0 15,11 3 2-15,15 5-1 0,13 4-1 16,16 8 3 0,14 0-1-16,18 9 0 15,15 4 1-15,23 14-1 16,15 8 0-16,21 10-1 0,17 9 0 15,18 13-2 1,15 14 0-16,13 6-3 16,22 16-3-16,5 9-4 0,20 13-17 15,6 15-1-15,3 6-1 16</inkml:trace>
  <inkml:trace contextRef="#ctx0" brushRef="#br0" timeOffset="149873.21">19595 6165 5 0,'0'0'19'16,"2"-11"0"0,-2 11 2-16,1-15-5 15,-1 15-2-15,0-15-3 16,0 15-2-16,-1-14-3 0,1 14-3 15,0 0-2 1,0 0-1-16,0 0 0 16,-12 10-1-16,9 1 0 0,-2 4-1 15,2 7 1-15,-2 4-3 16,2 7 2-16,0 3-3 15,3 10-1 1,-4-1-4-16,9 12 1 0,-7-4-5 16,6 8-2-1,-6 0-5-15,0-3-3 0</inkml:trace>
  <inkml:trace contextRef="#ctx0" brushRef="#br0" timeOffset="151583.21">21355 6684 24 0,'0'0'32'16,"-17"0"-7"-16,3-6-10 0,14 6 0 15,-13-4-3 1,13 4-3-16,0 0-3 0,18-8-1 15,-2 5-2 1,13 0-1-16,7-2-1 0,12 2 0 16,8-1-1-1,10-1 0-15,9 1 0 16,11 2 0-16,8-1 0 0,4 0 0 15,9 1 0-15,3 2 0 16,10 5 0-16,6 0 0 16,-1 4 0-16,1 0 0 15,-1 2 0-15,-1 2 0 16,-7-2 1-16,-7 0-1 15,-12-4 0-15,-17-2-2 16,-12 1-23-16,-20-5-6 16,-22-3-3-16,-27 2-4 15</inkml:trace>
  <inkml:trace contextRef="#ctx0" brushRef="#br0" timeOffset="152043.21">20800 7154 33 0,'63'-12'36'0,"17"-1"-4"15,16-5-2 1,16 3-26-16,14-3-1 0,22 3 0 15,13-2-3-15,15 4 4 0,6 0-3 16,1 5-1 0,1 9-6-16,-14 4-21 0,-16 7-3 15,-21 4-6 1,-27 5 3-16</inkml:trace>
  <inkml:trace contextRef="#ctx0" brushRef="#br0" timeOffset="152463.21">20613 7482 31 0,'33'-3'36'16,"8"0"-3"0,7 1-1-16,7-4-26 0,25 10 0 15,14-1-3-15,21 3 0 16,26-1-1-16,23 6 0 15,17-1-1-15,11 1 0 0,8-2 0 16,-4-1-2 0,-10 2-1-16,-19-5-4 0,-24 1-22 15,-33-2-6 1,-30-3 0-16,-34-2-4 0</inkml:trace>
  <inkml:trace contextRef="#ctx0" brushRef="#br0" timeOffset="152753.21">20654 7699 25 0,'24'5'34'0,"6"-3"1"16,8-1-4-16,10 7-21 15,0-7-2-15,13 10-3 16,3-5-1-1,14 7-4-15,12-3 1 0,16 5-2 16,10-3 1-16,14 0-2 16,5-3 2-16,4-1-3 15,-1 0-23 1,-15-5-6-16,-9-8-4 0,-17-3-2 15</inkml:trace>
  <inkml:trace contextRef="#ctx0" brushRef="#br0" timeOffset="159844.22">19104 5974 24 0,'0'0'39'16,"5"-15"-1"-16,3 2-2 0,11 12-20 0,-9-12-5 15,13 9-2 1,-2-4-3-16,12 6-2 0,2 1-2 15,13 5-1 1,8 0-1-16,11 5 0 0,11 0 0 16,6-2 0-1,9-2-1-15,3-4 1 0,1-4 0 16,-1-1 0-16,-7-3 0 15,-6-1 1-15,-13 1 0 16,-7 2-1-16,-17 0 0 0,-8 5 0 16,-12 4 0-1,-9 2 1-15,-17-6-1 16,13 17 0-16,-13-4 0 15,0 5 1-15,-1 9 1 16,1 5-1-16,0 8 1 16,1 12-2-16,-2 17 1 15,1 16 0-15,0 19-2 0,1 15 1 16,0 15 1-16,-1 12-2 15,0 9 1-15,-2-1 0 16,-1 1 0 0,-4-5 0-16,-6-7 0 0,-5-11 0 15,-5-9-1-15,-4-10 0 16,-3-8 0-16,-1-10 0 15,-1-11-3 1,-1-13 1-16,7-2-13 0,-4-25-19 16,9-13-4-16,1-19-5 0,4-20 1 15</inkml:trace>
  <inkml:trace contextRef="#ctx0" brushRef="#br0" timeOffset="160344.22">19113 6238 45 0,'0'0'40'16,"0"0"-3"-16,16 28-2 0,0 12-31 15,-12 10 1-15,1 16 0 16,-6 7 0-1,2 14-2-15,-6 8 1 0,1 14 0 16,-5 8 0-16,4 9-1 16,0 0 0-16,4 7-2 15,0-5 1 1,3-3-1-16,3-6-1 0,0-11 0 15,0-14 0 1,0-14 0-16,0-12-1 0,0-14 2 16,-2-11-1-16,1-11 0 15,0-10 0-15,2-6-1 16,-6-16 1-16,15 13 0 0,-4-11-1 15,4-4 1 1,6 0 0-16,4 2 0 0,11 2-1 16,9 3 1-1,15 0 0-15,13 2-1 0,9 1 1 16,5-2 0-16,-1 2-3 15,-7-11-28-15,1-1-7 16,-19-10-3-16,-20-9-5 0</inkml:trace>
  <inkml:trace contextRef="#ctx0" brushRef="#br0" timeOffset="178390.25">24662 5144 39 0,'34'-27'33'0,"16"2"-3"0,15-3-2 16,10-1-26-16,14 2-3 15,12 3-1 1,13-3-2-16,15 2 2 0,12-1 0 15,18 1 0-15,13-3 0 16,25 7-1-16,17 3 3 16,29 6 0-1,17 10 0-15,20 11 1 0,15 13 1 16,6 15-2-16,9 16 1 0,-7 12-1 15,-6 13 1 1,-13 14 1-16,-12 15-1 0,-24 15 0 16,-17 12 1-1,-23 8-1-15,-27 7 1 0,-20 16-1 16,-33 6-1-1,-40 5-1-15,-40-3 1 0,-36-2-2 16,-47-5 0 0,-38-2-1-16,-47-12 2 0,-44-19 0 15,-38-19 3-15,-38-21-1 16,-26-16 5-16,-38-30-2 15,-15-17 3-15,-35-31 0 16,-4-11-1-16,-21-25-1 16,5-12-1-16,-8-22-1 15,12-10-3-15,9-14 1 16,18-9-2-16,28-11 0 15,27-17-2-15,42-6 0 16,39-9 0-16,56-2-2 0,42-14 1 16,60 0 2-16,54-4-1 15,65 7 1 1,59 13 2-16,63 15 0 0,62 21 1 15,102 22-1 1,9 31-25-16,71 32-5 0,52 30-5 16,67 31-1-1</inkml:trace>
  <inkml:trace contextRef="#ctx0" brushRef="#br0" timeOffset="188662.26">19590 7177 5 0,'19'-10'28'16,"-1"8"3"-16,-5 1-3 0,-13 1-18 15,8 17-2 1,-12 2-4-16,0 13 2 15,-12 3-2-15,3 13 2 16,-13 4-3-16,-1 12 1 16,-9 5-1-16,-4 11 1 15,-11 6-2-15,0 13-1 16,-7 5 0-16,-1 9 0 0,-4 6 1 15,0 9-2 1,-4 7 1-16,6 11 1 0,1 0-1 16,10 4 1-1,2 1 1-15,13 9 0 0,12-1-2 16,21 0 2-1,19-5 0-15,26-8 0 0,23-5-1 16,27-3 0-16,26-7-1 0,26-11 1 16,22-12-1-1,21-6 1-15,18-12-1 0,14-5 0 16,8-10 1-1,4-9-1-15,-1-9 3 0,-5-5-4 16,-11-3 1 0,-11-4 0-16,-23 1-1 0,-18-5 1 15,-23-3-2 1,-23-2 1-16,-25-6-1 15,-23-4 0-15,-20-7 0 0,-22-8-3 16,-16-4-1-16,-22-19-3 16,-3 1-23-16,-22-16-4 15,-3-5-3 1,-13-12-1-16</inkml:trace>
  <inkml:trace contextRef="#ctx0" brushRef="#br0" timeOffset="188932.26">21661 10561 26 0,'39'3'31'0,"1"2"-1"0,7 1-18 0,9 17 0 15,-8-4 0-15,12 15 1 0,-14 1-1 16,5 14-3-1,-19-3 0-15,-3 12-2 0,-23 3-1 16,-12 10-2-16,-22 1 0 0,-14 6-2 16,-18-5-2-1,-15-3 0-15,-5 2-5 16,-11-13-22-16,10-1-8 15,5-17-2-15,18-12-5 0</inkml:trace>
  <inkml:trace contextRef="#ctx0" brushRef="#br0" timeOffset="189932.26">23023 10782 67 0,'0'-23'40'0,"0"23"-3"16,-15-7-4-1,15 7-25-15,-34 26-1 0,10 0-4 16,-9 9 0 0,-5 10-2-16,-4 10 1 15,1 8-2-15,8 4 2 16,10 1-2-16,17-7 1 0,17-2-1 15,23-11 1-15,22-9 1 16,15-15-1 0,15-13 1-16,-2-15 1 0,1-14-1 15,-12-16 0 1,-15-9 0-16,-19-9 0 0,-21-7-1 15,-23-2 0 1,-17-6 1-16,-15 4-3 0,-10 1-1 16,-6 11-2-1,-5 4-3-15,14 14-28 0,-6 2-4 16,21 13-2-16,5 6-5 0</inkml:trace>
  <inkml:trace contextRef="#ctx0" brushRef="#br0" timeOffset="190282.26">23432 10815 67 0,'0'0'40'0,"-8"11"-3"15,9 19-3-15,-7 8-27 16,5 15-4-16,-3 11 3 16,10 7-4-16,7 2 0 15,12-4 0 1,13-7 0-16,19-8 0 0,11-14 1 15,15-15 0-15,3-20 0 0,5-15-1 16,-7-19 1 0,-8-10-1-16,-21-11 0 0,-16-7-1 15,-24-2 0-15,-17-3-2 16,-19 6 0-16,-15-3-3 15,-2 20-12 1,-16-10-22-16,11 13-1 0,-3-3-3 16,14 6-4-16</inkml:trace>
  <inkml:trace contextRef="#ctx0" brushRef="#br0" timeOffset="190592.26">24550 10345 69 0,'13'3'38'15,"-9"11"-2"-15,3 20-2 0,-11 10-28 16,1 17-1 0,-9 13 2-16,5 12-4 0,-4 6 0 0,2 6-1 15,3-2-1 1,1-4-1-16,5-10-1 15,2-10-2-15,5-14-4 0,-11-24-26 16,9-18-3 0,-13-30-3-16,-3-13-3 0</inkml:trace>
  <inkml:trace contextRef="#ctx0" brushRef="#br0" timeOffset="191113.27">24151 10824 60 0,'31'-2'39'0,"26"9"-4"0,21-4-1 0,21 5-27 15,5-2-1-15,12 2-3 16,-4-3 0-16,-2 0-1 0,-15-5 0 16,-17 2-2-1,-20 4 0-15,-17 6 0 0,-15 10 0 16,-15 9 1-1,-12 18-2-15,-7 15 2 16,-7 12-1-16,1 6 2 0,-3 2 0 16,3 1 0-16,-1-2-1 15,7-10 1-15,1-17 0 16,3-12 0-1,3-17 1-15,1-27-1 0,0 0-2 16,4-16 1-16,-4-27-1 16,-2-19 0-16,2-21-1 15,0-14-1 1,4-5 1-16,4-2-1 0,6 5 1 15,6 9-1-15,14 16 1 0,11 22 1 16,13 23-1 0,10 23 1-16,9 14 0 0,-1 18-1 15,-3 9 2 1,-10 7-1-16,-16 1 1 0,-20 4 0 15,-28-3-1 1,-23-7 1-16,-24-7 0 0,-14-8-1 16,-9-4-2-1,-7-13-25-15,15 1-8 0,8-16-3 16,26-3-4-16</inkml:trace>
  <inkml:trace contextRef="#ctx0" brushRef="#br0" timeOffset="191463.27">25987 10749 69 0,'-25'-14'36'16,"25"14"0"-1,-22 23-1-15,17 7-30 0,-7 9 0 16,2 11-3-16,3 3 3 16,8 7-3-16,5-4 1 15,14-2-1-15,10-16 1 16,14-10 0-16,10-15 1 15,10-14-1-15,2-15 1 16,2-10-1-16,-6-13 0 16,-7-6-1-16,-13-8-2 0,-11-3 1 15,-18 1-1 1,-16 3-1-16,-9 4-2 0,-19 1-2 15,-2 11-25 1,-17-3-7-16,12 9-3 0,-6-2-4 16</inkml:trace>
  <inkml:trace contextRef="#ctx0" brushRef="#br0" timeOffset="191763.27">27002 10184 49 0,'18'-13'36'16,"-4"3"-1"-16,-2 14-3 15,-15 14-21-15,2 25-3 0,-18 17-3 16,1 19-1-16,-8 18 1 15,3 16-2-15,-5 11 1 16,7 8-3 0,4-1 0-16,9-12-1 0,10-13 0 15,4-15-2-15,9-20-5 16,-5-27-5-16,8-16-21 15,-18-28-2 1,13-41-1-16,-18-12-5 0</inkml:trace>
  <inkml:trace contextRef="#ctx0" brushRef="#br0" timeOffset="191913.27">26643 10861 65 0,'-5'-12'36'0,"14"0"-1"0,26 4-3 16,16 0-23 15,26 8-4-31,15-6-3 0,19 5 0 0,6-1-1 0,-3-5-25 15,0 5-8-15,-10-5-6 16,-21-2-5-16</inkml:trace>
  <inkml:trace contextRef="#ctx0" brushRef="#br0" timeOffset="196415.27">23485 12203 30 0,'0'0'36'15,"0"0"-2"1,0 0 0-16,-12-4-19 0,12 4-3 16,-32-5-2-1,15 8-5-15,-13 1-1 0,0 10 0 16,-8 4-1-1,7 11-2-15,-3 6 3 0,3 9-3 16,3 3 1 0,8 6-1-16,7 1 0 0,14-2 0 15,13-2 0-15,13-5 1 0,13-8-1 16,14-6 1-1,8-14 0-15,6-6 0 16,0-16 1-16,1-9 0 16,-12-14 0-16,-5-6-1 0,-15-10 0 15,-11-6 0 1,-14-1-2-16,-11-4 1 15,-12 3-2-15,-10 6 0 16,-8 10-1-16,-10 4-2 0,-1 17-7 16,-16 3-26-16,11 12 0 15,-6-1-5 1,10 7-2-16</inkml:trace>
  <inkml:trace contextRef="#ctx0" brushRef="#br0" timeOffset="196895.27">23919 12296 76 0,'10'0'36'16,"2"4"-1"0,7 15-10-16,-8 2-18 0,4 11-3 15,-7 3 1-15,3 6-1 16,-8-2 0-16,-1 3-1 15,-7-8 0-15,1-5 0 16,-3-10 0-16,7-5 0 16,0-14-1-16,0 0 0 0,11-16 0 15,3-7-1 1,-3-9 0-16,6-3-1 0,-1-5 0 15,3 0-1 1,2 1 0-16,1 1 1 0,7 7-1 16,6 5 0-1,8 7 0-15,1 4-1 0,2 7-1 16,-6-1-8-16,6 11-24 0,-14-2-2 15,-3 1-2 1,-29-1-5-16</inkml:trace>
  <inkml:trace contextRef="#ctx0" brushRef="#br0" timeOffset="197835.28">24799 11953 60 0,'35'2'35'0,"-9"8"-2"0,-3 10-3 16,-8 10-24-16,-3 16 0 0,-10 3-2 15,0 13 1 1,-7 3-1-16,3 8 1 0,-4-7-1 15,3-1 0 1,-1-8-1-16,4-5-2 0,1-12 1 16,4-11 0-1,0-14-2-15,-5-15 1 0,0 0-1 16,4-30 0-16,-10 1-1 15,-9-7 0-15,-1-3-2 16,-8-3 1-16,-4 7-1 0,-4 6 1 16,2 11 1-1,-1 10 0-15,6 11 1 16,2 12 0-16,4 8 2 15,4 9-1-15,7 7 1 0,6 6 0 16,4-4 0 0,7 4 0-16,9-5-1 15,12-2 1-15,12-10-1 0,10-7 0 16,12-12 0-16,4-8 0 15,6-6-1-15,0-10 1 16,-6-6 0 0,-7-4-1-16,-11-4 0 0,-9-1 0 15,-14-1 1-15,-8 0-1 16,-12 0 0-16,-6-1 0 15,-5 5 0 1,-6 2-1-16,-2 6 1 0,-2 10-1 16,-2 11 1-16,1 10-1 0,4 11 1 15,8 13 0 1,6 8-1-16,5 3 2 0,11 3-1 15,8-3 1 1,7-5-1-16,8-10 1 0,3-13-1 16,-2-12 1-1,2-12 0-15,-3-10 0 0,-4-10-1 16,-3-10 0-16,-6-6 0 0,-5-4 0 15,-5 1 1 1,-5 0-1-16,-1 6 0 16,-3 6-1-16,0 7 1 15,2 9 0-15,6 9 0 0,7 8 0 16,3 7 0-1,4 9 0-15,2 6 0 16,1 6 1-16,-1 5-1 16,-4 4 1-16,-6-1-1 0,-8 1 1 15,-5-1-2-15,-8-6-1 16,3 4-7-1,-13-19-23-15,15-2-5 0,-8-14-3 16,17-17-3-16</inkml:trace>
  <inkml:trace contextRef="#ctx0" brushRef="#br0" timeOffset="198375.28">26640 11768 72 0,'22'-1'38'0,"-7"1"-3"15,7 6-2-15,-10-4-28 16,4 7 0-16,-16-9 0 16,26 20-3-16,-11-10 0 15,5 2 0-15,2-1-1 16,4 1 0-16,6 0-1 15,4 4 1-15,3-2-1 16,1 2 0-16,0 4 0 16,-2 0 0-16,-5 1 0 15,-5 1 0-15,-9 1 0 0,-6-2 1 16,-15 0-1-1,-11 0 0-15,-13-3 0 0,-9 2 0 16,-12 2 0 0,-9 2 0-16,-8 6 0 0,0 4 0 15,5 6 0 1,11 4 0-16,15 5 1 0,15 2 0 15,18-2 1 1,16 1-1-16,13-5 0 0,9-3 1 16,1-8-1-16,-2-7 0 15,-7-6-1-15,-6-7-1 16,-10-3-3-16,-14-11-6 0,2 13-24 15,-2-13-2 1,-13 5-4-16,1-5-3 16</inkml:trace>
  <inkml:trace contextRef="#ctx0" brushRef="#br0" timeOffset="198595.28">27026 13258 81 0,'6'11'40'0,"-6"-11"-4"15,0 0-6-15,0 0-53 0,0 0-7 16,1-11-7-1,0-2-6-15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26T19:01:02.497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2924 2321 65 0,'0'0'36'0,"16"-14"-1"16,-16 14-4-16,10-22-16 16,-10 22-2-16,3-24-5 0,1 12-1 15,-10-10-1 1,2 1-1-16,-10-5-3 0,-3-1 2 15,-12 0-4-15,-6 3 2 16,-14 6-4-16,-6 8 2 16,-6 10-2-16,-5 13 1 15,2 13 1-15,-5 15-2 16,0 17 3-16,4 14-3 15,8 21 3-15,2 13-1 16,5 7 1-16,8 3-1 16,12-1 2-16,22-8 0 15,27-14-2-15,26-15 0 16,33-25 1-16,29-22 0 0,18-17 0 15,18-15-2-15,9-15-1 16,-10-12-3 0,-6-3-5-16,-26-24-26 0,-15-5-1 15,-35-22-2-15,-11 2-4 16</inkml:trace>
  <inkml:trace contextRef="#ctx0" brushRef="#br0" timeOffset="1017.05">3342 2210 99 0,'-7'-36'41'0,"-6"6"-6"16,10 15 0-16,3 15-27 15,-11 8-3-15,8 22-3 16,8 20-2-16,1 23 1 16,2 22-3-16,0 14 4 0,4 4-2 15,1-4 1 1,1-1-1-16,0-18 1 15,0-18 1-15,3-26-1 0,0-28 0 16,2-24-1-16,0-21-1 16,-2-23 0-16,1-16-1 15,-3-6 1-15,2-3-2 16,-2 6 2-16,5 5 0 15,6 16 0-15,2 19 0 16,5 31 1-16,3 25-1 16,4 18 1-16,-4 14 0 15,-2 9-1-15,-8 4 3 16,-6 5-1-16,-8-5 0 15,-4-11 0-15,-3-10 0 16,2-15-1-16,3-10-1 16,11-9 1-16,8-10-3 0,8-9 1 15,4-9 0-15,9-1 0 16,5-6 2-16,-1-1-2 15,-4-1 1-15,-5-7 1 16,-8-5-1-16,-11-6 1 16,-4-9 0-16,-17-10 0 15,-12-4-1-15,-14-4 2 16,-7 3-1-16,-11 10 1 15,-6 10-1-15,-2 17 1 16,-1 24-1-16,3 24 0 16,6 20 0-16,8 15 0 15,10 11 2-15,10 5-2 0,8 3 1 16,11-6 0-16,8-11 0 15,7-14 1-15,6-15-1 16,3-16 1-16,7-16-3 16,-3-19 2-16,2-10-1 15,-3-9 0-15,-6-4 1 16,-6-2-2-16,-3 4 1 15,-7 11-1-15,-5 14 1 16,-8 16 0-16,4 21 2 16,1 12-2-16,-1 9 0 15,0 9 1-15,5 2 0 16,3-1 0-16,5-9 0 15,4-13 0-15,4-13-2 0,2-18 3 16,3-15-2 0,2-14 0-16,-2-9 0 15,-2-9-1-15,-6-4 1 16,-5-1-1-16,-6 2 0 0,-5 5 0 15,-3 7 0-15,-2 7 1 16,-1 6-1-16,6 7 1 16,7 6 0-16,9 4-1 15,9 9 1-15,5 7 0 16,5 8 0-16,4 7 0 15,2 7 1-15,-4 10-1 16,-6 2 2-16,-10 7-1 16,-10 0 0-16,-5-2 0 0,-6-2 0 15,-5-7 0 1,-3-6 0-16,-2-10 0 15,5-8-3-15,-1-13 1 16,21-9-1-16,2-4-4 0,-2-14-9 16,14 10-20-16,-6-11-2 15,15 11-3-15,-10-4 0 16</inkml:trace>
  <inkml:trace contextRef="#ctx0" brushRef="#br0" timeOffset="1759.1">5767 3073 97 0,'17'-28'36'0,"3"4"-3"0,-18-20-4 15,-2 9-20-15,-22-12-5 16,-9 2-1-16,-12-3-2 15,-4 10-1-15,-5 5 1 16,-1 10-2-16,5 11 0 16,7 12 1-16,6 17-2 15,13 8 1-15,10 14 0 16,11 4 1-16,12 4 0 15,12 5 2-15,7 0-1 0,11 3 0 16,3 2 0 0,1 0 1-16,-1 1-1 15,-3 4 1-15,-12 0-2 16,-7-2-1-16,-12-1 1 0,-12-6 1 15,-11-9-1-15,-12-9 0 16,-8-10 0-16,-4-16 1 16,-4-13-1-16,3-11 0 15,5-13 0-15,9-12-1 16,18-6 2-16,15-9-2 15,21-2 2-15,20-6-1 16,22-4 0-16,13 2 0 16,11-2 1-16,4 5 0 0,-5-1-1 15,-9 2 1 1,-12-3-1-16,-19 5 1 15,-23 0-1-15,-19 7 0 0,-17 8 0 16,-16 7 0-16,-10 14 0 16,-8 13 0-16,-3 24-1 15,-5 20 0-15,6 17 0 16,5 11 1-16,12 7 0 15,13 5 2-15,22-2-2 16,17-5 1-16,23-15 0 16,16-14 1-16,14-16 0 15,6-8 0-15,-2-11-1 16,-5-6 0-16,-13 0-6 15,-27-5-23-15,-10 8-9 16,-31 0-3-16,-28-8-5 16</inkml:trace>
  <inkml:trace contextRef="#ctx0" brushRef="#br0" timeOffset="2196.12">3229 3976 70 0,'-5'-18'41'16,"5"18"-4"-16,-15-13-1 15,8 26-23-15,-13 11-6 16,9 21-1-16,-2 16-3 15,4 15 0-15,3 10-2 16,7 10 0-16,5 0-1 0,6-2-1 16,5-9-2-1,1-18-3-15,13-7-27 16,-16-27-5-16,-1-15-3 15,-14-18-1-15</inkml:trace>
  <inkml:trace contextRef="#ctx0" brushRef="#br0" timeOffset="2726.15">2774 4470 99 0,'14'0'39'16,"20"-3"-4"-16,23 3-1 16,10-4-32-16,14 4-3 15,12 1-1-15,3 1-1 16,6 1-1-16,-10-2 0 15,-12 0 2-15,-9-1-2 16,-9-2 3-16,-9-3 1 16,-10-4 1-16,-6-5 3 0,-16-5 0 15,-5-2 1-15,-14-7-1 16,-5 5 1-16,-12-4-1 15,-7 8-1-15,-14 4-1 16,-6 14 0-16,-6 12-1 16,-5 11-1-16,4 12 0 15,1 9-1-15,9 4 1 16,13 3-1-16,12-2 1 15,20-7 0-15,17-8 0 16,15-10 0-16,8-12 1 16,9-9 0-16,-2-9 0 15,-1-9 0-15,-7-8-1 16,-8-4 0-16,-16-2 0 0,-9 2 0 15,-7 4-1-15,-5 5 0 16,0 19 1 0,0 0 0-16,-11 9-1 0,8 15 1 15,9 10-1-15,5 5 0 16,6 3 0-16,6 1 0 15,3-8 0-15,6-9-2 16,11-10-1-16,-4-22-5 16,14-5-24-16,-14-26-2 15,8-10-3-15,-13-26-1 16</inkml:trace>
  <inkml:trace contextRef="#ctx0" brushRef="#br0" timeOffset="3054.17">4280 4089 88 0,'7'-11'37'0,"-7"11"-1"0,0 29-1 0,-10 7-27 0,2 19-3 0,-10 6-3 15,3 10 2-15,-4-5-2 16,3 0 1-16,-1-9-2 16,2-13 0-16,7-15 0 15,3-15 0-15,5-14-1 16,15-17-1-16,8-11 1 15,5-7-1-15,12-3 1 16,7 1-1-16,10 8-1 16,5 9 0-16,3 16 1 0,-1 15 1 15,-6 16-1 1,-12 12 0-16,-11 9 1 15,-13 5 0-15,-22-2 1 16,-18-3-1-16,-18-7 1 0,-8-12-1 16,-7-11-2-16,-1-21-14 15,15-4-20-15,4-18-1 16,22-7-2-16,11-12-4 15</inkml:trace>
  <inkml:trace contextRef="#ctx0" brushRef="#br0" timeOffset="3456.19">4936 4237 81 0,'19'-28'40'16,"-18"-6"-4"-16,3 11-1 16,-18 2-28-16,14 21-1 15,-21 7-2-15,11 21-2 0,1 13-1 16,8 12 0-16,3 9-1 15,5 7 1-15,10-3-1 16,10-3 1-16,10-11 0 16,10-12-1-16,5-14 1 15,5-13-1-15,3-13 1 16,-1-9-1-16,-9-9-1 15,-9-3 1-15,-13-5-1 16,-10 1 0-16,-16 1 0 16,-12 5 0-16,-9 7 0 15,-7 8 0-15,-3 9 1 16,-3 10 0-16,8 9 0 15,8 6-1-15,17 7 2 16,18 2-2-16,19-1 2 16,17-1-1-16,13-5 1 15,14-6-4-15,10 1-25 16,-8-20-6-16,3-6-5 0,-24-14-4 15</inkml:trace>
  <inkml:trace contextRef="#ctx0" brushRef="#br0" timeOffset="4074.23">7305 2620 53 0,'35'3'32'0,"-8"25"-2"15,6 41 5-15,-12 23-23 16,10 54 0-16,-12 25-2 0,5 48-1 15,-12 25-3 1,3 36-3-16,-5 33 1 16,1 41-4-16,-4 32 1 0,1 18 0 15,2 60 0-15,6-15 0 16,0 27 1-16,0 45 1 15,-7 42-1-15,1-31 1 16,-2 23-1-16,0 16 1 16,-1 17-1-16,-3-6 1 15,6-1-2-15,6 4 1 16,7-83-1-16,0 25-1 0,4-40-1 15,-6-41-1 1,0-74-3-16,-11-15-7 0,0-49-24 16,-10-109-3-16,3-25-1 15,-8-82-6-15</inkml:trace>
  <inkml:trace contextRef="#ctx0" brushRef="#br0" timeOffset="4689.26">7948 1858 103 0,'186'-20'42'16,"1"-19"-4"-16,9-4-1 15,-18-12-29-15,-5-16-5 16,-13 4-1-16,-15 0-1 16,-16 13 0-16,-13 14-2 0,-12 25 0 15,-7 32-2-15,-8 32 0 16,-8 40 1-16,-8 31 1 15,-5 31-1-15,-10 38-2 16,-8 31 3-16,-12 34 1 16,-7 19-2-16,-15 28 2 15,-6 20-2-15,-4 62 2 16,-2-9-2-16,-3 21 2 15,4 20-3-15,-7 20 4 16,-2 26 0-16,-5 62 0 16,-7-17-1-16,-7-9 2 15,-7 61 1-15,3 39-1 16,2-16 0-16,13 10-1 0,16 2 1 15,19-8 0 1,17-3 0-16,19-16-1 0,9 25-1 16,10-91-2-1,-10 1-9-15,3-24-25 0,-25-48-4 16,-17-77-2-16,-27-23-5 15</inkml:trace>
  <inkml:trace contextRef="#ctx0" brushRef="#br0" timeOffset="4979.28">6718 15992 114 0,'-66'5'41'0,"37"-14"-3"16,55 5-10 0,43-6-26-16,46 1-1 0,50 1 0 15,43-1-2-15,50 2 1 16,39 1 0-16,34-1-1 15,21 1 0-15,19 4-2 16,3 0-3-16,2 3-27 16,-31-13-4-16,-28-8-5 15,-42-24-3-15</inkml:trace>
  <inkml:trace contextRef="#ctx0" brushRef="#br0" timeOffset="5594.32">2889 6348 78 0,'0'0'37'16,"-6"36"-2"-16,-1 11-2 0,14 23-25 15,-14 17-2-15,13 19-1 16,-3 8-1-16,8 9-2 15,4-2-3 1,-1-10-26-16,24-7-6 0,3-19-4 0,8-20-4 16</inkml:trace>
  <inkml:trace contextRef="#ctx0" brushRef="#br0" timeOffset="5723.32">3475 7588 99 0,'27'1'32'16,"-9"-7"-27"-16,3-4-4 15,0-11-38-15,3 4-3 16</inkml:trace>
  <inkml:trace contextRef="#ctx0" brushRef="#br0" timeOffset="6078.34">3938 6646 85 0,'6'-25'40'0,"-5"7"-2"16,-15 2-3-1,-4 10-29-15,-14 22-3 0,1 18 1 16,-6 19-2-16,4 19 0 16,2 18 0-16,6 13 0 15,10 4 0-15,18 0-1 16,16-12 0-16,20-11-1 15,18-19 1-15,23-20 0 16,13-27 0-16,7-20-1 16,-3-19 1-16,-3-16 0 15,-13-9 0-15,-17-6 0 0,-20-2 0 16,-23 7-1-16,-21 7 0 15,-19 14 0-15,-17 15 0 16,-12 20-2-16,-4 26-3 16,-15 13-27-1,16 18-5-15,-3 3-4 0,2 10-4 16</inkml:trace>
  <inkml:trace contextRef="#ctx0" brushRef="#br0" timeOffset="6730.38">3296 8369 93 0,'-14'14'40'0,"17"18"-3"16,-7 4-2-16,8 18-30 15,-6 7 0-15,2 5-2 16,-1-3 1-16,2-5-2 16,-2-15 0-16,2-16 0 15,-1-27-1-15,18-8 0 16,-1-26 1-16,3-19-1 15,5-8-1-15,-1-10 0 16,3 3-2-16,-1 4 1 0,0 14-1 16,1 16 2-16,4 23-2 15,0 25 1-15,0 21 2 16,-1 16-1-16,0 12 2 15,-3 5-2-15,-4-1 2 16,-3-7-1-16,-5-16 2 16,0-12-3-16,2-23 1 15,6-18-1-15,9-23 0 16,7-19 1-16,5-10-3 15,3-7 1-15,3 4-1 16,-3 3 1-16,4 19-2 16,-2 19 2-16,-2 25 1 15,-3 24-1-15,-5 21 3 0,-4 13-1 16,-2 11 1-16,-3 5-1 15,-4-3-1-15,-7-7-17 16,11-12-19-16,2-26-4 16,3-33-5-16</inkml:trace>
  <inkml:trace contextRef="#ctx0" brushRef="#br0" timeOffset="9453.54">11875 2792 76 0,'0'0'33'0,"0"0"-4"16,12 18 1-1,-7 3-22-15,12 28 0 16,-5 9-3-16,7 17 1 0,-7 4-2 15,4 10 0-15,-8-4-1 16,0-2 0-16,-2-14-1 16,0-9 0-16,-4-18 0 15,4-17 1-15,-6-25 0 16,16-15-1-16,-12-22 2 15,2-13-2-15,-8-14 0 16,-3-11-3-16,-4-10 1 0,-5-4-1 16,-5 4 1-1,-1 10-2-15,1 10 1 16,0 13-1-16,9 18 1 15,2 17 0-15,8 17 0 0,10 32 1 16,10 13 0-16,4 11 0 16,11 14 0-16,9 14 1 15,8 9-1-15,8 1 1 16,-1-6-1-16,2-5 1 15,1-17-1-15,1-11 0 16,-4-21 1-16,-3-22 0 16,-7-27 0-16,-6-22 1 15,-8-20 0-15,-7-16-1 16,-14-10 0-16,-10-11-2 15,-7-2 1-15,-8 4-1 16,-4 10 1-16,-4 11-3 16,0 17-2-16,-1 11-5 0,17 29-19 15,-4 0-5-15,7 14-3 16,13 9-4-16,5 7 0 15</inkml:trace>
  <inkml:trace contextRef="#ctx0" brushRef="#br0" timeOffset="9885.56">13330 3002 85 0,'9'-29'34'16,"-1"0"-5"-16,-19-16 2 0,2 3-22 15,-23-9-2-15,-2 7-3 16,-13 2 0-16,-2 8-2 16,-5 16-1-1,-2 17 0-15,2 20-1 0,4 19 0 16,8 18 1-16,13 14 1 15,10 14-1-15,10 13 0 16,11 3-1-16,16 1 2 16,13-10-1-16,22-8 2 15,13-15-2-15,14-15-1 16,14-20 2-16,5-18 1 15,4-19-1-15,1-10 0 16,-15-6-1-16,-13-2-2 16,-16 7-4-16,-27-1-23 15,-5 17-8-15,-28-1-4 16,0 0-5-16</inkml:trace>
  <inkml:trace contextRef="#ctx0" brushRef="#br0" timeOffset="10801.61">14334 3408 38 0,'16'4'29'15,"-5"15"-2"-15,3 14 0 16,-5 8-19-16,6 20-3 15,-4 12 0-15,8 23 1 16,-5 14-2-16,6 21-1 0,-4 14 0 16,7 18-3-1,-5 24 2-15,3 20-2 16,-2 25 1-16,-3 20 0 15,-4 20-1-15,1 19 1 0,-7 22 0 16,1 18 2-16,-6 9-1 16,2 20-1-16,-7 3 3 15,4 15-2-15,-7 52 1 16,4-28 1-16,-6 0-3 15,0 1 2-15,-7 44-1 16,-1-43 1-16,-4 42 0 16,-2-54 0-16,-7-62 0 15,-5 30-1-15,-3-17-1 16,-8-19-3-16,9-58-6 15,-10 9-25-15,17-75-3 16,3 8-5-16,10-41-4 16</inkml:trace>
  <inkml:trace contextRef="#ctx0" brushRef="#br0">14255 3164 95 0,'0'0'4'0,"11"3"1"0,-11-3 3 16</inkml:trace>
  <inkml:trace contextRef="#ctx0" brushRef="#br0" timeOffset="12212.69">15460 3202 37 0,'0'0'29'0,"0"0"0"16,0 0-3-16,12 8-10 15,-12 8-5-15,13 20-4 16,-11 7-2-16,8 19 0 16,-4 7 0-1,6 13-2-15,-5 11-1 0,5 14-1 16,-1 12 0-16,1 10 0 15,3 1-2-15,1 6 1 16,1 12-1-16,-1 9-2 16,3 8 2-16,-3 3 1 15,4 5 0-15,1 12-2 16,1 10 2-16,0 7-2 15,0 8 4-15,1 0-2 0,-1 4 2 16,1 1-3-16,-2 4 1 16,-4-12 0-1,-6 0 1-15,-5-3-1 16,-8-3 0-16,-3 1 1 0,-11-2-1 15,-6 5 1-15,-8 4-1 16,0 3 1-16,0 5 1 16,4 9 0-16,3 1-1 15,5 2 1-15,9 4-2 16,6-3 1-16,4-4 1 15,2 0 0-15,3 3-2 16,0-9 1-16,3-2 0 16,-3 2 1-16,1 0 0 15,-2-4 0-15,5-3-1 16,0 1 2-16,-2-10-3 15,-4-8-2-15,7-2-28 16,-14-21-2-16,-3-19-4 0,-5-20-5 16</inkml:trace>
  <inkml:trace contextRef="#ctx0" brushRef="#br0" timeOffset="12694.72">14199 13664 62 0,'24'-1'37'0,"9"1"-3"0,13 8-3 16,7-7-19-16,27 14-5 16,9-6-2-1,22 3 1-15,18-4-4 16,15-1 0-16,7-4-1 0,7-6-1 15,1-1-2-15,-13-11-20 16,-4 2-12-16,-20-18-3 16,-23-11-3-16,-27-15-4 15</inkml:trace>
  <inkml:trace contextRef="#ctx0" brushRef="#br0" timeOffset="13852.79">14783 3152 52 0,'0'0'28'0,"-6"-11"1"16,6 11-4-16,0 0-16 15,0 0-3-15,0 0-2 16,-9 18-1-16,10-3 0 15,6 7-1-15,1 5-1 16,5 9 0-16,5 7 0 16,4 7 0-16,-1 6 0 15,3 7 0-15,-1 3-1 16,-2 7 0-16,-2 4 1 0,-1 7-1 15,-3 5-1-15,3 9 1 16,-3 7-1-16,0 2 1 16,0 10-1-1,1 7 0-15,-6 11-1 0,-1 5 1 16,-5 8-1-16,-3 7 0 15,-2 11 2-15,0 11-2 16,-2 10 2-16,1 6 0 16,4 9 0-16,4 0 1 15,3 10 1-15,0 3-1 16,4 5 1-16,-2 1-2 15,-2 2 1-15,1 9 0 0,-6-5 2 16,-1 9-3-16,1 10 0 16,1 4 1-1,-2 8 0-15,4 11 2 16,-3 7-2-16,3 5 1 15,0 5-3-15,0 2 3 0,0 5-1 16,-2-4 0-16,2 1 0 16,1-1-1-16,6-2 3 15,1-1-1-15,8 3 0 16,3-6-2-16,6 3-6 15,-6-11-24-15,1-17-6 16,-6-25-4-16,-13-29-5 16</inkml:trace>
  <inkml:trace contextRef="#ctx0" brushRef="#br0" timeOffset="15433.88">16083 4493 25 0,'3'-16'35'15,"2"1"0"-15,-5-1-2 16,0 16-13-16,0 0-7 16,0 0-2-16,4 18-4 15,4 13-3-15,-8 4-1 16,4 6-2-16,-3 0 3 15,0 3-2-15,-1-10 0 16,1-3 0-16,-1-11 1 16,0-20-2-16,0 0 2 15,4-14 0-15,1-15-1 16,7-8 2-16,-1-7-3 15,4-5 0-15,1 1-1 16,1 5 1-16,2 6-2 0,4 11 1 16,2 17-1-16,1 11 0 15,1 16 0-15,-2 9 0 16,-1 12 1-16,-5 5-2 15,-7 2 2-15,-6-3-2 16,-6-4 2-16,-4-9-1 16,-3-5 2-16,2-9-2 15,5-16 2-15,0 0-1 16,6-17 1-16,11-2 0 15,4-5-1-15,3-1 1 16,5 1-2-16,-1 4 2 16,1 7-3-16,-1 6 2 15,3 13-1-15,-11 5-1 0,-2 4 1 16,-6 3-1-16,-1 0 2 15,-8 1-3-15,1-2-1 16,-4-17-16 0,-4 13-15-16,4-13-1 0,5-11-3 15,-4-5-3-15</inkml:trace>
  <inkml:trace contextRef="#ctx0" brushRef="#br0" timeOffset="15831.9">16818 4481 47 0,'0'0'36'16,"0"0"-2"-16,0 0-2 15,16 24-18-15,-21 5-4 0,8 14-5 16,-9 3 0 0,5 6-2-16,-5-4 2 15,3-3-3-15,-3-11 1 16,1-11-2-16,5-23 1 0,0 0 0 15,0-19 0-15,5-13 0 16,2-8-1-16,2-5 0 16,4-2-1-16,2 0 0 15,5 9-2-15,3 7 2 16,1 11-2-16,5 9 2 15,0 11-2-15,1 5 1 16,1 8 1-16,-4 4 0 16,-4 5 0-16,-4 3-1 15,-7 3 2-15,-5 1-1 16,-6 1 1-16,-3-1-2 15,-4 2 2-15,1-3-2 16,2-5 0-16,3-9-3 0,17 3-21 16,0-17-9-16,17-3-3 15,1-13-3-15,13-3-2 16</inkml:trace>
  <inkml:trace contextRef="#ctx0" brushRef="#br0" timeOffset="16081.91">17515 4582 54 0,'0'0'39'0,"0"0"-4"0,-20 7 0 0,-2 0-25 15,5 19-4-15,-10 2-1 16,11 11-2-16,1 3-1 16,11 5 0-16,9-1-2 0,15-6 0 15,10-9 1-15,14-5 1 16,7-17 0-16,1-9 0 15,-1-14 0-15,-7-10 1 16,-10-7-1-16,-14-5 0 16,-19-2-1-16,-16-2-2 15,-13 11-4-15,-21-5-26 16,5 17-6-16,-10 1-3 15,4 11-5-15</inkml:trace>
  <inkml:trace contextRef="#ctx0" brushRef="#br0" timeOffset="16632.95">17715 5774 31 0,'-7'-17'38'16,"-10"-9"0"-16,8 7-4 15,-14-9-16-15,8 21-5 16,-18-2-6-16,3 14-1 16,-10 7-2-16,4 16 0 15,-3 9-2-15,4 9-1 16,4 4-1-16,8 0 1 15,11 1-1-15,13-1 0 16,14-6 0-16,15-8 1 16,17-8-1-16,11-8 0 0,11-7-1 15,0-10-4-15,7 0-25 16,-19-16-4-16,-6-2-5 15,-17-12-3-15</inkml:trace>
  <inkml:trace contextRef="#ctx0" brushRef="#br0" timeOffset="17061.97">17925 5734 50 0,'37'-6'39'0,"0"-6"-3"15,11 12-4-15,-7-4-23 16,13 15-1-16,-7 2-3 0,3 9-1 15,-2 5-2-15,-1 7 0 16,-5 3 2 0,-4 3-2-16,-10 0 0 15,-4-1 0-15,-11-4-1 0,-5-4 0 16,-11-8 0-16,-5-7 0 15,-6-9 0-15,-1-7-1 16,-5-8 0-16,-1-5 1 16,-3-5-2-16,-2-1 1 15,3 2-1-15,-3 4 1 16,-1 7-1-16,0 8 1 15,-1 9-1-15,1 7 1 0,0 9-1 16,4 2 2 0,5 4-1-16,9-2 0 0,10-2 1 15,14-6-1-15,11-6 1 16,9-6 0-1,11-7 0-15,7-5-1 0,2-1-6 16,-19-6-26-16,10 3-4 16,-21-4-6-16,-14 0-1 15</inkml:trace>
  <inkml:trace contextRef="#ctx0" brushRef="#br0" timeOffset="17941.02">11787 6300 52 0,'0'0'36'0,"6"-12"-1"0,2 25-2 16,-8 3-23-16,11 30-1 16,-11 9-5-16,5 15 1 15,-8 5-2-15,8 10 2 16,-6-4-3-16,0-3 1 15,-2-10-1-15,3-14-1 16,1-11-2-16,-1-15-9 16,12-3-22-16,-12-25-3 15,21 10-3-15,-7-16-6 16</inkml:trace>
  <inkml:trace contextRef="#ctx0" brushRef="#br0" timeOffset="18084.03">12219 7001 83 0,'0'0'38'15,"13"-7"-4"-15,-13 7-5 16,-7-15-54-16,7 15-6 16,5-11-8-16,5 4-1 15</inkml:trace>
  <inkml:trace contextRef="#ctx0" brushRef="#br0" timeOffset="18482.05">12566 6370 65 0,'-5'12'37'0,"-12"4"-2"0,9 15-1 16,-13 8-29-16,8 11-1 15,-7 6-1-15,6 6 1 16,0-1-2-16,13 3 1 16,8-6-2-16,11-5 1 15,17-10 0-15,10-6-1 16,11-11 2-16,8-7-2 15,3-7 0-15,-5-11 1 16,-3-10-1-16,-11-4-1 16,-14-5-1-16,-17-5 2 15,-17 0-2-15,-18-2 1 16,-19 3 0-16,-4 5-1 15,-12 9 1-15,-3 5 0 0,6 17-1 16,5 5 0-16,17 15-3 16,7 2-26-16,25 9-4 15,0-4-5-15,11 1-3 16</inkml:trace>
  <inkml:trace contextRef="#ctx0" brushRef="#br0" timeOffset="19388.1">12280 7689 60 0,'-14'3'37'16,"7"11"-1"-16,1 2-4 15,8 15-22-15,-5 2-4 16,1 16-1-16,2 3 0 15,3 8-1-15,-2-8-1 0,5-1 0 16,0-11-1-16,2-9 0 16,0-16 0-16,9-16 0 15,-3-16-1 1,1-15 0-16,3-11 0 0,-2-12 0 15,2-7-1-15,3 0-1 16,-5 6 0-16,0 10 0 16,-2 18-1-16,7 16 1 15,2 19 0-15,-3 17 0 16,4 16 1-16,-6 9-1 15,-1 5 1-15,-2-1 1 16,-4-8 0-16,-6-7 0 16,-4-14 0-16,5-9 0 15,-6-15 0-15,16-22 0 16,5-9 0-16,1-8 0 15,8-2-1-15,3-2-1 16,9 5 1-16,-3 8-1 0,4 13 0 16,-1 17 0-16,-4 17 0 15,-2 14 1-15,-9 15-1 16,-2 8 1-16,-11 3 0 15,-4 0 1-15,-5-5-1 16,-6-6 1-16,-3-11-1 16,-1-11-4-16,19-4-27 15,-14-20-7-15,22-13-3 16,-12-10-7-16</inkml:trace>
  <inkml:trace contextRef="#ctx0" brushRef="#br0" timeOffset="22717.29">17404 7129 60 0,'7'-22'40'15,"4"7"-3"-15,-9-4-2 16,-4 8-25-16,-21-1-3 16,-8 5-1-16,-18 4-3 15,-7 4-2-15,-16 5 0 16,-4 7-1-16,-4 6 0 15,3 5 0-15,8 7 0 0,16 1 0 16,16 6-1-16,23 3 1 16,27-1 0-1,25 0 0-15,17-2 0 0,19-1 0 16,8 1 0-16,5 1 0 15,-2 0 0-15,-5 2 0 16,-19 2 0-16,-17 0 0 16,-19 1 1-16,-19-3-1 15,-16-5 1-15,-18-7-1 16,-14-7 0-16,-8-8-4 15,1 0-8-15,-4-12-21 16,14-2-5-16,5-10 0 0,21-1-7 16</inkml:trace>
  <inkml:trace contextRef="#ctx0" brushRef="#br0" timeOffset="23288.33">17675 7033 58 0,'20'-48'39'0,"-16"13"-2"16,1 16-4-16,-17 9-25 15,12 10-3-15,-16 33 1 16,10 14-3-16,-5 19 1 16,7 16-2-16,-1 9 0 15,4 8-1-15,0-1 0 0,3-3-1 16,4-12-1-1,1-15 0-15,2-19-1 16,-4-23-2-16,3-9-7 16,-18-27-20-16,6-10-4 0,-16-16 0 15,8 2 16-15,-17-13 11 16,7 4 2-16,-2 2 6 15,3 1 10-15,20 14 20 16,2 2 4-16,19 10-2 16,5-4-17-16,24 13-6 15,-2-3-5-15,11 5 0 16,-3-1-2-16,2 5 0 15,-5 5-1-15,-2 6 1 16,-11 7-1-16,-8 7 0 16,-8 5 0-16,-3 11 0 15,-8 0 1-15,-4 4-1 16,-3-5 2-16,-3-4-1 0,-3-9 1 15,2-7-1-15,-1-21 0 16,12 3 1-16,5-21-1 16,9-11 0-16,10-9-2 15,4-5 0-15,9-3-1 16,2 3-1-16,3 9-1 15,-2 11-3-15,1 18-1 16,-14 6-5-16,4 25-9 16,-20 0-15-16,-2 14-1 15,-14-4-2-15,-2 5-1 16</inkml:trace>
  <inkml:trace contextRef="#ctx0" brushRef="#br0" timeOffset="24369.39">18536 7784 57 0,'-9'15'34'16,"-4"-7"1"-1,13 7-10-15,0-15-10 0,6 12-6 16,6-13-3-16,17-1-1 15,2-6-2-15,12-7 3 16,2-8-5-16,6-6 1 16,-3-5-2-16,-6-2 2 15,-9-2-2-15,-9 2 0 16,-15-1 0-16,-13 7-1 15,-9 7 1-15,-10 7-1 16,-6 9 1-16,-3 8-1 16,-1 10 1-16,1 9 0 15,7 12-1-15,6 6 1 0,12 4 0 16,10 1 0-16,18-1 0 15,14-2 0 1,14-8 1-16,14-7-2 16,11-12 2-16,9-10 0 0,2-9-1 15,-3-7 2-15,-6-12-2 16,-10-2 1-16,-13-6-1 15,-14-4 1-15,-17 1-1 16,-18-1 0-16,-13 0 1 16,-13 3-3-16,-12 6 2 15,-11 6 0-15,-4 9 0 16,-4 8-1-16,2 11 1 15,2 8 0-15,6 12 0 16,11 9 0-16,12 5 0 16,11 3 0-16,14-2 0 15,11-3 0-15,11-8 0 16,8-7 0-16,9-11 1 0,1-12 1 15,1-12-2-15,-2-8 1 16,-9-10 0-16,-7-4-1 16,-10-2 1-16,-7 1-1 15,-10 5 0-15,-4 5-1 16,-6 14 1-16,-3 11 0 15,-2 10-1-15,3 12 2 16,4 7-2-16,6 4 1 16,3 0 0-16,5-1 0 15,6-7 0-15,5-6 0 16,5-12 1-16,4-9 1 15,4-14-1-15,1-8 0 0,0-8-1 16,-1-4 1-16,-2-2-1 16,-3 3 0-1,-5 7 0-15,-2 10-2 0,-3 18 1 16,0 17 1-16,-8 14 0 15,2 9-2-15,-5 7 2 16,2 5-1-16,0-5 1 16,-2-5 0-16,-3-12 1 15,1-13-2-15,-3-17 2 16,15-4 0-16,0-14 0 15,2-14 1-15,5-8-1 16,1-5 0-16,3-2-2 16,0 1 2-16,1 7-2 15,-1 10 1-15,1 12-1 0,4 13-1 16,1 12 2-16,0 10-1 15,1 3 1 1,-2 6 0-16,-3-4 0 0,-2-2 0 16,-7-9 1-16,-4-7-1 15,-3-7 0-15,1-5 1 16,0-5-1-16,4-3 0 15,7 2 0-15,7 2-1 16,8 12 1-16,5 10-2 16,5 12 2-16,2 6-1 15,1 8 1-15,0 5 0 16,-1 0 0-16,-2-2 0 0,-1-6 0 15,0-11 1 1,0-8-2-16,-2-11-3 16,14 1-28-16,-6-21-5 15,11-12-5-15,-7-15-4 0</inkml:trace>
  <inkml:trace contextRef="#ctx0" brushRef="#br0" timeOffset="25613.46">17472 8801 53 0,'0'0'39'0,"-11"-16"-2"16,13 27-3-16,-11 5-20 15,11 22-6-15,-12 8-2 16,2 10-3-16,-4 5-1 15,-2 3 1-15,-1-5-2 16,-2-7 1-16,3-14-1 16,5-10 1-16,9-28 0 15,0 0-1-15,11-14 0 16,7-20-1-16,3-16 1 0,1-13-2 15,2-13 1 1,-4-5-2-16,-3 3 2 16,-1 4-2-16,-3 10 2 15,-8 9-1-15,1 19 1 0,0 14-1 16,-6 22 1-16,20 11 0 15,-3 17-1-15,-1 11 2 16,6 11-2-16,4 8 1 16,2 6 0-16,2 4 1 15,-3-1-2-15,2-5 2 16,-3-6-2-16,-5-9 0 15,-1-6-4-15,-18-21-17 16,0-6-13-16,-20-16-3 16,-6-7-3-16,-20-13-2 15</inkml:trace>
  <inkml:trace contextRef="#ctx0" brushRef="#br0" timeOffset="25747.47">17338 9039 47 0,'0'0'36'0,"0"0"-2"0,28 6-5 0,14 0-25 0,5-2-3 16,7-2-3-16,13 5-24 15,-4-7-5-15,2-3-2 16,-10-3-3-16</inkml:trace>
  <inkml:trace contextRef="#ctx0" brushRef="#br0" timeOffset="26661.52">18532 9154 50 0,'29'-13'39'16,"-16"-13"-3"-16,-2 1-2 16,-19-11-25-16,-4 4-2 15,-18 0-3-15,-4 7-3 16,-13 4 1-16,-4 9-2 15,-4 8 1-15,-1 9-1 16,3 8 0-16,11 6 0 16,8 4 0-16,9 3 0 312,317 273 17-312,-247-250-14 46,-19 122 5-46,-53-146-7 0,-8-12-1 0,-2-12-2 0,1-15-1 0,17-6-2 0,6-14-2 0,28-1-2 0,12-12 3 0,24 1-1 0,9-1 0 0,17 6 3 0,8 1 4 0,-1 2 2 0,5 7 2 0,-11-5 2 0,-7 8-1 0,-15-6 1 0,-9-2-2 0,-20-6 2 0,-12 2-4 0,-20-1 0 0,-15 8-1 0,-14 6 0 0,-12 8-1 156,-7 14 0-156,-5 10 0 0,0 16 0 0,6 9-1 0,12 8 1 0,16 2-1 0,23 3 1 0,20-1 0 16,19-2 0-16,18-2 0 0,10 0 0 0,7-2 2 0,0-3 0 0,-7 1 0 0,-15 1 0 0,-11 0 0 0,-21 2 0 0,-18 0 0 0,-20-5 0 0,-12-2-1 0,-13-4-1 0,-3-6 0 0,-2-5-2 0,2-8-1 0,14-1-4 0,4-12-2 0,29 6-4 0,-12-11-8 0,32 11-15 0,-3-11-2 0,18 11-2 0,-4-6 2 0</inkml:trace>
  <inkml:trace contextRef="#ctx0" brushRef="#br0" timeOffset="26853.53">19492 9378 54 0,'0'0'39'0,"20"1"-11"15,-9 1-26-15,0-8-24 16,0 2-16-16,5-3-5 16</inkml:trace>
  <inkml:trace contextRef="#ctx0" brushRef="#br0" timeOffset="36067.65">22761 2434 63 0,'0'0'31'16,"11"-2"0"-16,-11 2-2 15,6 30-20-15,-12 0-2 0,10 19-1 16,-12 9-1 0,7 14 0-16,-8 5 0 0,5 10 2 15,-4 2-4 1,4 1 0-16,-1-8-1 0,3-9 0 15,2-12-2 1,0-11-1-16,6-6-6 0,-11-20-26 16,15-9 1-1,-10-15-4-15,17-21-5 0</inkml:trace>
  <inkml:trace contextRef="#ctx0" brushRef="#br0" timeOffset="36447.65">23722 2332 78 0,'15'-48'35'15,"-6"9"0"-15,-19-7-5 16,-1 17-17-16,-19-2-6 15,-4 13-1-15,-13 5-3 16,-5 11 0 0,-10 8-1-16,-3 8-1 0,-5 11 1 15,0 11-1-15,3 11 0 16,8 15-4-16,10 13 4 15,12 17-3-15,17 6 1 0,17 6 2 16,13 3 0 0,15-1-2-16,13-2 1 0,7-7 1 15,2-8 0 1,1-10-1-16,-4-12-1 0,-9-9-4 15,-2-7-2 1,-19-24-23-16,-3-8-5 0,-21-30-1 16,-5-11-5-1</inkml:trace>
  <inkml:trace contextRef="#ctx0" brushRef="#br0" timeOffset="36597.65">23072 3034 100 0,'46'-6'36'0,"5"-8"-2"0,18 6-5 0,-7-5-26 16,4 3-3-1,-1 4-4-15,-17-4-26 16,6 13-1-16,-23-4-5 0,2 9-3 16</inkml:trace>
  <inkml:trace contextRef="#ctx0" brushRef="#br0" timeOffset="36997.65">24585 3096 30 0,'78'-9'34'16,"-8"4"-2"-16,-17-2 0 16,-8 14-14-16,-29-8-6 0,-8 16-3 15,-37-2 0 1,-17 10-3-16,-35 7-1 0,-22 15-1 15,-39 10 1 1,-26 14-3-16,-30 9 1 0,-17 11 0 16,-13 6 0-1,-4 9-2-15,2 4 0 0,8 4-1 16,11-5 0-16,21-7 0 15,21-10-1-15,26-11 0 16,28-12 0-16,21-15 1 0,24-12 0 16,20-15 1-1,22-15-1-15,15-7 0 16,13-3-1-16,9-12-4 15,17 9-25-15,-7-13-6 0,13-3-4 16,0-12-5-16</inkml:trace>
  <inkml:trace contextRef="#ctx0" brushRef="#br0" timeOffset="38127.66">25678 2491 60 0,'0'0'36'0,"9"15"-1"16,-8 18-4-1,10 26-22-15,-11 11-3 0,6 23 1 16,-7 16-2-16,3 21-1 15,-2 10-2 1,-1-2 0-16,0-11 0 0,1-10-2 16,1-11-1-16,1-21-4 15,5-17-4-15,-11-37-23 16,5-19-2-16,-14-29-5 15,0-19-1-15</inkml:trace>
  <inkml:trace contextRef="#ctx0" brushRef="#br0" timeOffset="38547.66">25247 2798 74 0,'-2'-70'37'0,"4"-3"-2"0,23 13-6 16,0-9-20-16,21 13 0 0,7-1-5 15,15 11 1 1,12 8-3-16,11 10 2 0,8 11-2 15,6 11 2-15,0 13-3 16,3 13-2-16,-10 13 1 16,-9 13-2-16,-18 9 2 0,-17 12-2 15,-23 4 1 1,-26 3-1-16,-29 0 2 15,-24-5 0-15,-24-3 2 16,-18-9 1-16,-14-10-2 0,-4-9 1 16,4-7-2-1,15-7 0-15,19-2-1 16,23 1 0-16,29 3 0 0,27 4-3 15,30 9 3-15,21 7-2 16,18 6 2-16,9 6 0 16,6 1 1-1,1-2 0-15,-6-6-1 0,-10-8 1 16,-9-7-1-16,-17-19-7 15,-2-4-24-15,-21-25-3 16,-2-9-3-16,-15-18-5 0</inkml:trace>
  <inkml:trace contextRef="#ctx0" brushRef="#br0" timeOffset="38997.66">27098 2918 44 0,'20'-40'36'15,"-19"-3"-3"-15,1 13-3 0,-20 0-16 0,3 22-4 16,-17 8-1 0,2 20-4-16,-12 12-2 15,3 13 4-15,-4 15-5 16,3 12-1-16,6 10 0 0,13 8 0 15,17 2-1 1,20-1 0-16,21-8 1 16,24-8-4-16,31-14 3 15,21-17 1-15,25-16-1 0,13-19 2 16,3-20-1-16,3-15 1 15,-10-16 1 1,-17-8-1-16,-28-9 0 0,-23-2 0 16,-37-4 0-16,-29-3 0 15,-33 3-2-15,-28 3 1 16,-30 4-2-1,-18 1 1-15,-18 4-2 0,-9-1-4 16,10 14-25-16,-4-12-5 0,24 6-5 16,10-4-4-1</inkml:trace>
  <inkml:trace contextRef="#ctx0" brushRef="#br0" timeOffset="41988.66">14063 3007 52 0,'0'0'27'15,"13"-8"-1"1,8 4 0-16,-1-3-21 0,13 7 0 15,4-5-1 1,10 3 0-16,5-3 0 0,10 3-1 16,1-5 0-16,10 6 0 15,3 0-2-15,6 3 1 16,4 2-2-16,3 2 1 15,3 3 0-15,-1 0 2 16,-4 2-2-16,-5-1 1 16,-5 1-1-16,-9-1 2 15,-7 1-2-15,-11-5-1 16,-9 1-3-1,-15-8-10-15,-3 2-14 0,-11-6-5 16,-12 5-1-16,-3-11-1 0</inkml:trace>
  <inkml:trace contextRef="#ctx0" brushRef="#br0" timeOffset="42678.66">14260 4299 23 0,'0'0'24'0,"13"3"3"16,-13-3-1 0,11 5-15-16,-11-5-4 15,18 13-1-15,-3-8 1 16,16 6 0-16,3-4 0 0,20 4-2 15,13-6-1 1,27 0 0-16,16-3 0 16,18 0-1-16,9-3-1 0,7 5 1 15,1-1-2-15,-6 4 0 16,-18 1-1-16,-22 2-5 15,-21 5-21 1,-35-2-5-16,-26-5-2 0,-32-8-7 16</inkml:trace>
  <inkml:trace contextRef="#ctx0" brushRef="#br0" timeOffset="43278.66">14415 3079 69 0,'0'0'31'0,"14"-2"-2"0,-14 2-1 16,0 0-21 0,-4 17-3-16,2 0-2 0,-2 2-1 15,2 4-2-15,4 4-5 16,-4-1-17-16,12 2-5 15,-2-7-2-15,3 4-4 16</inkml:trace>
  <inkml:trace contextRef="#ctx0" brushRef="#br0" timeOffset="43479.66">14509 3485 6 0,'-11'1'19'15,"11"-1"-1"-15,-14 0 1 16,14 0-17-16,-7 16-16 16,7-16-2-1,7 19 0-15,-7-19-2 0</inkml:trace>
  <inkml:trace contextRef="#ctx0" brushRef="#br0" timeOffset="43759.66">14500 3774 14 0,'2'12'20'16,"1"5"0"-16,-10-6-2 16,0 2-18-16,-5 1-2 0,3-2 1 15,-1 2 1 1,10-14 1-16,-8 18 3 0,8-18 1 15,6 18 1-15,-6-18 1 0,11 21 0 16,-10-9-1 0,1 5 0-16,-9 3-2 15,0 3-2-15,0 6-8 16,0-5-5-16,8 3-12 0,6-2-2 15,6-5-2 1,10-1 2-16</inkml:trace>
  <inkml:trace contextRef="#ctx0" brushRef="#br0" timeOffset="44799.66">15275 3084 54 0,'-12'-20'29'16,"3"6"-1"-1,6 3-3-15,-6-8-15 0,13 6-4 16,-3-6-2-16,14 8 0 15,4-1-1-15,14 5-1 16,8-1 1-16,8 6 0 0,8 1-1 16,7 6-1-1,2 1 1-15,6 3-1 0,-2 1 1 16,-2 1 1-1,-6 1-1-15,-6 2 1 0,-10-2-2 16,-7 0 3 0,-10 1-3-16,-15 0 0 0,-16 2 0 15,-16 2-3 1,-11 3 2-16,-12 2-2 0,-12 4 2 15,-8 7-3-15,-8 6 3 16,-1 8 0-16,3 5 0 16,6 5 0-16,7 3-1 15,17 0 1-15,16-4 0 16,17-2 0-16,18-10 0 15,16-10 0-15,14-8 0 16,10-7 1-16,7-10-1 16,5-4 0-16,-5-5 0 15,-5-4 1-15,-10-1-1 16,-11 0-1-16,-12-2 0 0,-13 3 1 15,-10 4-1 1,-19-7 0-16,-6 8 1 0,-8 2-1 16,-6 3 0-1,2 5 1-15,2 4-1 0,7 4 1 16,8 6 0-1,9 6-1-15,11 4 1 0,10 5-1 16,7 5 1-16,4 4-1 16,1-2 1-16,-1 0 0 15,-7-2 0-15,-7-2 1 0,-11-8-1 16,-15-5 1-1,-14-6-1-15,-15-9-2 16,0 2-23-16,-11-14-5 16,10-3-2-16,-1-11-6 0</inkml:trace>
  <inkml:trace contextRef="#ctx0" brushRef="#br0" timeOffset="45129.67">16435 3727 39 0,'53'1'32'0,"11"2"-4"0,6 0-4 16,8-1-39-1,7 4-10-15,-11-9-4 0,-2-1-7 16</inkml:trace>
  <inkml:trace contextRef="#ctx0" brushRef="#br0" timeOffset="47899.67">14469 4618 37 0,'-6'-18'35'0,"6"18"-3"15,-5-12-5-15,-1 0-11 16,6 12-4-16,6-11-4 0,-6 11-2 15,21-9-3 1,-1 6-2-16,6-1 0 16,8 1-1-16,7 1 0 15,5 2 0-15,0 3 0 0,1 0 0 16,-5 6 0-16,-6 3 0 15,-9 5 0 1,-8 1-1-16,-14 4 1 0,-11 1-1 16,-17 1 2-16,-11 3-2 15,-11-1 2-15,-6-4-2 16,-6 2 1-1,-2-3 1-15,6-5-1 0,12 0 0 16,18-2 0-16,23-14 0 0,15 16 0 16,17-9 0-1,11-4 0-15,6 1-1 16,0 0-1-16,-8-1-5 15,-3 5-22-15,-27-2-2 0,-11-6-5 16,-7 18-3 0</inkml:trace>
  <inkml:trace contextRef="#ctx0" brushRef="#br0" timeOffset="48409.67">14499 5162 26 0,'-6'-19'36'16,"6"19"-2"-16,1-20-1 0,-1 20-11 15,13-17-12-15,5 10-4 16,-3-4 0-16,10 4-4 16,2 0 0-1,5 4-1-15,-2 0-1 0,2 8 0 16,-3 0 0-1,-3 6 0-15,-6 5-1 0,-4 2 1 16,-9 4-1-16,-7 3 1 0,-6 1 0 16,-9 0 0-1,-6-1 0-15,-6-2 0 0,-5-1 0 16,0-3 1-1,2-2-1-15,2-1 0 0,7-3 0 16,12-2 1 0,6 0-1-16,3-11 0 0,18 16 0 15,3-7 0 1,2-2 0-16,6 0 0 0,-2 2 2 15,-5-3-3-15,1 1 1 16,-5-1-4-16,2 9-5 16,-20-15-20-16,17 16-3 15,-17-16-3-15,2 11-5 16</inkml:trace>
  <inkml:trace contextRef="#ctx0" brushRef="#br0" timeOffset="48889.67">14610 5766 8 0,'-16'-14'30'16,"9"1"4"-16,7 13-2 15,-11-28-11-15,11 28-8 0,-2-26-1 16,2 26-4-1,16-20-2-15,6 14-2 16,0 1 0-16,8 1-3 16,0 3 0-16,3 5 0 0,-1-1-1 15,-2 6 0 1,-5 1-1-16,-11 3 1 15,-6 3 0-15,-12 4 1 0,-7 1-2 16,-10 2 2-16,-6 2-1 16,-4 3 1-16,-1-1-1 15,4 0 1 1,1-2-1-16,7 0 1 0,9-3 1 15,11 1-1-15,9-7 0 16,13 0 1-16,5-6-1 16,5-2 1-1,4-3-3-15,1-6-4 0,10 2-24 16,-15-10-5-16,1-4-4 0,-9-8-3 15</inkml:trace>
  <inkml:trace contextRef="#ctx0" brushRef="#br0" timeOffset="49870.67">15174 4632 14 0,'-12'-12'31'16,"10"-1"0"-16,8 2 0 16,3-2-15-16,11 11-5 15,-3-3-5-15,13 7 0 0,4 3-4 16,10 6-1-1,2 4 1-15,7 3-3 16,0 4 2-16,2 3-2 16,-4 2 1-16,-9 4-2 0,-14 1 2 15,-12 2 0 1,-13-1 0-16,-16-2 0 15,-12 2-1-15,-12-3 1 16,-9 2 0-16,-3-1 1 0,3-2-2 16,4-3 1-16,9 2 0 15,10-3 1 1,11 0 0-16,16-1-1 0,15-3 0 15,13-1 1-15,8-3 0 16,11 0 0-16,9-3-1 16,5 0 1-16,-2-3-1 15,-3-1 0-15,-6-3 0 16,-8-1 0-16,-11 1-1 15,-15-1 0-15,-20-6 0 16,-10 16 0-16,-13-1 0 0,-11 1 0 16,-6 7 1-1,-2 4-1-15,-1 5 1 0,7 3-1 16,10 5 2-1,12-1-1-15,19 2 2 0,20 4-2 16,11-7 2 0,16 3 1-16,2-3-1 0,2 2 2 15,-10-3-1-15,-6 1 1 16,-20-1 0-16,-19 1 0 15,-22-2-3-15,-19-3-5 16,-4 6-24-16,-9-9-6 16,1-8-3-16,-1-9-5 15</inkml:trace>
  <inkml:trace contextRef="#ctx0" brushRef="#br0" timeOffset="51590.67">24215 4909 8 0,'0'0'26'16,"21"-4"2"0,-6 2-13-16,4 0-6 15,17 3 1-15,9-3-1 16,20 4 0-16,14-5-2 0,28 5 0 15,17-5-2 1,28 4-1-16,21-4-1 16,26 2 0-16,14-1-1 0,17 0 0 15,5-3-1-15,1 2 1 16,-10-2-1-16,-9 2 1 15,-24 0-2-15,-21-2-1 16,-25 6-5-16,-34-4-20 16,-17 4-6-16,-21-1-2 15,-16 4-2-15</inkml:trace>
  <inkml:trace contextRef="#ctx0" brushRef="#br0" timeOffset="52290.68">27895 4991 19 0,'-3'28'30'0,"-5"-1"0"0,3 5-2 16,0 6-27-1,-3 6 1-15,1 9 0 0,-1 2 4 16,7 12-1-1,-1 2 3-15,5 13-3 0,-2 5 3 16,8 8-2 0,-13 4-1-16,1 8 0 0,-10 4-2 15,-4 14-1-15,-4 7-1 0,-1 4 0 16,-2 8 2-1,3 9-2-15,2 7 0 16,9 5 1-16,4 2-1 16,9-5 0-16,5-2 0 0,3 5-1 15,3-5 0 1,6-6 1-16,1-5 1 15,1-3-2-15,-2-3-2 16,-3-4-3-16,5-1-19 16,-11-20-8-16,1-10-2 0,-10-13-5 15</inkml:trace>
  <inkml:trace contextRef="#ctx0" brushRef="#br0" timeOffset="52731.68">27883 9260 9 0,'2'-12'29'0,"-17"6"0"16,-7 2-1 0,-12 4-14-16,-24-5-6 15,-15 8-3-15,-23-3 1 16,-20 3-1-16,-24-2-2 0,-16 6-1 15,-23-4 0 1,-21 5-1-16,-18-3 2 16,-14 0-2-16,-14-2 1 15,-5 3-2-15,-8-2 1 0,-3-3-4 16,13 5-6-16,10-6-20 15,16-5-2 1,28-7-5-16,31-8 2 0</inkml:trace>
  <inkml:trace contextRef="#ctx0" brushRef="#br0" timeOffset="53231.68">24002 5229 26 0,'0'0'33'15,"-6"13"-5"1,-4 9 0-16,-2 17-25 15,1 15-6-15,7 25 2 16,3 16 0-16,8 18 2 0,13 15 2 16,4 22 2-1,7 23-1-15,-5 7 2 16,5 18-2-16,-10 8 1 0,5 8 0 15,-11 4-2-15,2 13-1 16,-8-2-1-16,2-5 0 16,-3-2 0-1,-1 0 0-15,1-8-13 0,-3-14-19 16,0-25-4-16,-4-27-3 15,-15-34 0-15</inkml:trace>
  <inkml:trace contextRef="#ctx0" brushRef="#br0" timeOffset="55781.68">24535 5185 30 0,'0'0'34'0,"0"0"-4"16,0 0-7-1,12-1-9-15,-12 1-5 0,0 0-2 16,0 0-2 0,0 0-1-16,-6 16-1 0,7-3 0 15,-2 2 0 1,2 4 0-16,-1 0 1 0,3 3-2 15,-1 1 0 1,1 2 0-16,0-2 0 0,-1 0 0 16,-1-2 1-16,-1-1-2 0,0-3 2 15,-1-3 0 1,-1-1-1-16,2-13-1 15,-3 15 1-15,3-15-4 16,0 0-1-16,0 0-5 16,6 11-23-16,-6-11-3 15,0 0-5-15,13-1-2 16</inkml:trace>
  <inkml:trace contextRef="#ctx0" brushRef="#br0" timeOffset="56851.68">25633 4991 160 0,'19'-18'3'0,"5"-4"-1"0,10 0 0 0,9 0 1 0,16 3-1 0,12 2-1 0,16 1 1 0,15 4-2 0,13 7 1 0,7 5 0 0,5 7-1 0,2 8 0 0,-7 6 0 0,-7 5-1 0,-13 7 1 0,-17 7 0 0,-16 4 0 0,-22 7 0 0,-20 1 0 16,-26 3 0-16,-24 1 0 0,-29 1 3 0,-27-3-2 0,-23-4 1 0,-27-8 0 0,-21-6 0 0,-15-9-1 0,-7-10 3 0,-6-7-3 0,1-12-4 0,8-9 3 0,12-8-2 0,19-5 2 0,20-6-2 0,24-2 2 16,22-4-2-16,26-4 1 0,30-5 2 15,19-2-2-15,23-7 2 16,15 2-1-16,10 2 1 15,4 6-1-15,2 7 1 0,3 9-2 16,-3 18-3 0,-11 8-17-16,-2 23-14 15,-18-2-4-15,-17 2-5 16</inkml:trace>
  <inkml:trace contextRef="#ctx0" brushRef="#br0" timeOffset="57921.68">24358 5807 11 0,'-5'-11'32'15,"5"11"1"-15,-12-21 0 16,-1 2-17 0,13 19-3-16,-19-23-1 0,19 23-2 15,-17-22 0-15,17 22-4 16,-6-18 0-16,6 18-2 15,15-14-2 1,3 9 1-16,3 3-3 0,7 1 0 16,4 2 0-16,1 2 0 0,3 1 0 15,-4 2 0 1,-5 1 0-16,-4-5-2 0,-3 2 2 15,-7 0 0 1,-13-4 0-16,13 16-1 0,-19-3 1 16,-7 3 0-1,-7 4 0-15,-3 6-1 0,-8 2 1 16,-6 3 0-1,-2 0-1-15,-1 0 1 0,5-2-1 16,4-2 1-16,8-4 0 16,4 0 0-16,11-5 0 15,8-3 0-15,7-3 0 0,8-1 1 16,4-3 0-1,5-2 0-15,4-1 0 16,5-3 2-16,2 0-2 16,3-1 0-16,0-1 0 0,-3 0-1 15,-3 3-2-15,-9-4-9 16,-3 11-21-1,-20-10-5-15,0 0-3 0,-24 8-5 16</inkml:trace>
  <inkml:trace contextRef="#ctx0" brushRef="#br0" timeOffset="58722.68">25656 5772 8 0,'0'0'36'0,"-20"-19"1"0,9 11-1 16,-8-10-15-16,19 18-4 15,-20-27-4-15,20 16-2 16,0-11-5 0,12 7-2-16,9-6 0 0,12 1-2 15,13-2-1-15,14 1 0 16,15 3-1-16,17 4 1 15,14 5-1 1,14 2 0-16,4 6 0 0,4 5 1 16,-3 4-1-16,-7 8 0 0,-10 6 0 15,-17 7 0 1,-17 10 0-16,-18 7 0 0,-20 9-1 15,-17 3 0 1,-22 5 0-16,-18 3 1 0,-23 0 0 16,-28-4 0-1,-23-7 1-15,-28-10 0 0,-23-10 0 16,-18-11 0-1,-14-12-1-15,-8-12 0 0,1-11 0 16,10-8-1 0,14-9 0-16,25-3 1 0,25-5-2 15,30-2 1-15,29 0 1 0,31-2-1 16,31 0 1-1,26-1 0-15,22 0 1 16,16 1-2-16,6 4-1 16,-4-2-10-16,2 15-20 0,-24-1-5 15,-20 6-5 1,-32 3-3-16</inkml:trace>
  <inkml:trace contextRef="#ctx0" brushRef="#br0" timeOffset="60704.69">24370 6511 19 0,'-10'-17'38'0,"10"17"-2"0,-7-13 0 16,7 13-14-1,-6-13-9-15,6 13-3 0,0 0-5 16,0 0-1 0,0 0-3-16,0 0 0 0,0 0-1 15,-16 10 1 1,16-10-2-16,-16 23 1 0,5-9 0 15,-1 2 0-15,-3 3 0 0,1 0 1 16,-2 0-1 0,5 0 0-16,0-2 0 15,5-3 0 1,10 0 0-16,10-3 1 0,10-3-1 15,12-3 0-15,7-2 0 16,8 0 1-16,3-2-2 16,-2-2-1-16,4 2-4 15,-19-6-23-15,4 6-4 0,-16-8-5 16,-5 3-1-16</inkml:trace>
  <inkml:trace contextRef="#ctx0" brushRef="#br0" timeOffset="60934.69">24551 6423 34 0,'0'0'35'0,"-14"-16"-2"0,14 16-1 15,-14 9-19-15,17 17-3 0,-9-1-3 16,10 15 0-1,-4-1-2-15,7 8 0 0,-4-1-2 16,3 0-1 0,-1 0-7-16,-6-13-26 0,8-4-2 15,-2-9-7 1,7-8-1-16</inkml:trace>
  <inkml:trace contextRef="#ctx0" brushRef="#br0" timeOffset="61614.69">25645 6432 19 0,'-16'-12'33'16,"13"1"1"-16,3 11-7 16,11-27-11-16,15 19-4 0,1-9-3 15,21 6-4 1,3-5-1-16,21 7 0 15,9 1 0-15,15 8 1 0,11 0-2 16,9 8 0-16,-2 6-1 16,0 7 1-16,-7 2-2 15,-11 9 0 1,-20 4 0-16,-17 5-1 0,-23 2 0 0,-23 0-1 15,-25 1 1 1,-23-3 0-16,-25-1-1 16,-22-4 1-16,-21-4-1 15,-16-8 0-15,-14-4 0 16,-13-9 1-16,-4-5-1 0,3-6 1 15,6-9 0 1,13-4 0-16,15-7 0 0,16-3 0 16,23-6 1-1,23-2-1-15,24-7 1 0,21-1-1 16,20 0 0-1,13-1-1-15,18 7-3 0,-2-3-25 16,15 12-5-16,-5-1-3 0,-7 9-6 16</inkml:trace>
  <inkml:trace contextRef="#ctx0" brushRef="#br0" timeOffset="62724.69">24515 7222 19 0,'-11'-17'35'0,"2"6"0"0,9 11-2 16,-18-18-19-16,18 18-3 16,-15 0-3-16,15 0-1 15,-17 18-3 1,6-3 0-16,-2 0-2 0,1 4 0 15,-2-2 0-15,5 0 0 0,-2-4-1 16,8-2 1 0,3-11 0-16,6 14 0 0,8-10-1 15,9 0 1 1,5-2-1-16,9 4 1 0,5 1-1 15,3 3 0 1,-1 5-1-16,3 3 0 0,-6 4 0 16,-8 3 0-1,-9 3 0-15,-11 1 0 0,-12-1 0 16,-11-2 1-16,-12-5-1 15,-10-6 1-15,-6-5-1 16,-5-6-1-16,2-5-2 16,-3-12-9-16,14 3-21 15,-1-10-4-15,17 3-1 16,1-9-3-16</inkml:trace>
  <inkml:trace contextRef="#ctx0" brushRef="#br0" timeOffset="62924.69">24473 7182 53 0,'9'-15'36'16,"3"-3"1"0,17 7-3-16,4-9-23 0,19 12-4 15,-3-3-3-15,4 5-2 16,1 4-5-16,-14-1-25 15,1 10-6-15,-18-4-4 0,-8 6-4 16</inkml:trace>
  <inkml:trace contextRef="#ctx0" brushRef="#br0" timeOffset="63494.69">25759 7205 36 0,'-14'-18'40'16,"-1"-4"-4"-1,17 3 0-15,3-8-20 0,23 11-6 16,-1-6-4-16,22 8-2 16,13 1-2-16,20 6 0 15,22 3-1 1,19 7 1-16,20 7-1 0,14 4 0 15,9 9 1-15,-1 9-1 0,-6 8 0 16,-20 8 0 0,-24 6-1-16,-29 3 1 0,-41 1-1 15,-41-1 0 1,-40-6 0-16,-37-6 0 0,-38-12 0 15,-27-10 0 1,-27-12 0-16,-9-12 0 0,-2-10 0 16,12-7 0-1,16-9 0-15,24-5 1 0,29-6-1 16,30-4 0-16,31 1 1 15,20 1-2 1,16 2 0-16,4 1-6 0,18 13-26 16,-8-3-3-16,2 12-6 15,-10 2-2-15</inkml:trace>
  <inkml:trace contextRef="#ctx0" brushRef="#br0" timeOffset="67296.7">25345 8851 54 0,'-6'-20'40'16,"6"7"-3"-16,-4 0-4 0,4 13-23 15,0 0-10 1,-1 18-28-16,3 3-6 0,-4-1-4 16,2 7-2-1</inkml:trace>
  <inkml:trace contextRef="#ctx0" brushRef="#br0" timeOffset="67446.7">25275 9272 58 0,'0'0'35'0,"15"4"-5"15,-15-4-27-15,12-8-35 0,-12 8 0 16,0 0-7 0</inkml:trace>
  <inkml:trace contextRef="#ctx0" brushRef="#br0" timeOffset="67597.7">25286 9394 64 0,'0'0'33'16,"16"23"-8"-16,-14-11-24 0,1 5-36 15,-6 5-1-15,-2 4-2 16</inkml:trace>
  <inkml:trace contextRef="#ctx0" brushRef="#br0" timeOffset="67777.7">25278 9896 71 0,'2'11'37'15,"-2"-11"0"-15,7 16-7 0,-7-16-44 16,6 20-18-1,-2-9-5-15,-4-11-2 0,9 11-5 16</inkml:trace>
  <inkml:trace contextRef="#ctx0" brushRef="#br0" timeOffset="68517.7">26004 10396 47 0,'8'-13'42'16,"5"2"-3"-16,-9-10-3 0,11 8-20 15,-17-16-5-15,6 8-4 0,-13-6-2 16,0 6-2-1,-10-1-1-15,-5 5-1 16,-7 5 0-16,-3 8-1 16,-6 8 1-16,0 8-1 0,0 7 0 15,1 8-1 1,4 7 1-16,3 3 0 15,9 2-1-15,5 0 1 16,10-3 0-16,9-6 0 0,10-5-1 16,11-7 2-16,9-9-1 15,7-5 1 1,6-9-1-16,0-4 0 0,-1-3 1 15,-4-1-1-15,-6-1 0 16,-5 6 0-16,-6 4-1 16,-5 9 1-1,-6 10 0-15,-3 6 0 0,-1 13 0 16,-3 2 1-16,-2 6-1 15,-1 3 0-15,-1 4 2 16,-1-3-2-16,0-7 2 0,0-5-3 16,3-4-1-1,-2-11-8-15,13 1-25 0,-13-20-2 16,26 5-6-1,-12-19-3-15</inkml:trace>
  <inkml:trace contextRef="#ctx0" brushRef="#br0" timeOffset="68927.7">26420 10344 63 0,'-4'-20'40'0,"6"7"-4"0,-8 0-2 16,6 13-23-1,-2 17-2-15,2 11-4 0,-6 11-2 16,5 11 0-1,-1 8-2-15,2 6 1 0,-3 1 0 16,5 2 0-16,-2-7 0 0,-2-8-2 16,4-8 0-1,-4-11-2-15,5-7-3 0,-8-13-28 16,5-13-5-1,14-9-2-15,-1-13-3 0</inkml:trace>
  <inkml:trace contextRef="#ctx0" brushRef="#br0" timeOffset="69227.7">26731 10279 66 0,'0'0'39'0,"9"29"-3"0,-5-2-1 15,5 15-28 1,-7 3-3-16,3 11 1 0,-3 1-4 15,1 2 1 1,-6-4 1-16,1 0-2 0,-2-6 2 16,2-6-4-1,1-7-1-15,-4-12-11 0,10-2-20 16,-5-22-3-1,0 0-5-15,9-16-3 0</inkml:trace>
  <inkml:trace contextRef="#ctx0" brushRef="#br0" timeOffset="69537.7">26988 10254 54 0,'0'0'38'0,"0"0"-2"0,0 16-4 16,-13 0-24-16,7 13-1 15,-11 1-3-15,8 7 0 16,-5-5-1 0,8 4 2-16,5-6-2 0,15-3 0 15,12-6 0-15,17-5 0 16,11-5 0-16,13-1 0 15,5-4-2 1,5-2 0-16,-4-3-1 0,-7-3-1 16,-10 0-2-16,-17-5-4 0,-1 4-27 15,-22-11-3 1,-5-1-4-16,-13-11-3 0</inkml:trace>
  <inkml:trace contextRef="#ctx0" brushRef="#br0" timeOffset="69757.7">27341 10093 64 0,'-13'13'39'15,"9"10"-2"-15,-6 11-1 0,9 23-27 16,-9 8-3-1,4 14-1-15,-1 2-3 16,3 5 1-16,0 4-1 16,2-6-3-16,5-2-4 0,-5-19-28 15,16-10-1-15,2-20-7 16,11-12-2-1</inkml:trace>
  <inkml:trace contextRef="#ctx0" brushRef="#br0" timeOffset="70407.7">28281 10524 66 0,'0'0'41'0,"0"0"-2"16,7 25-4-16,-3 6-27 0,-11 3-1 0,6 9-2 16,-6 4 1-1,1 4-4-15,-2-3 2 16,5-5-3-16,-6-10 2 15,4-6-2-15,1-12 1 0,4-15-1 16,1-13-3 0,-1-12 2-16,1-14-2 15,1-12 1-15,-1-11-1 0,1-9 1 16,3-6-1-16,-1 3 1 15,6 6 1-15,5 7-1 16,7 13 1 0,7 12 0-16,7 14-1 0,6 13 1 15,3 15 0-15,-2 9 0 16,1 7 0-16,-10 8 0 15,-10 1 0 1,-14 4 0-16,-16-3 0 0,-16 1-1 16,-13-2 0-16,-9-3 1 0,-5-2-1 15,-3-4 0 1,6 0 0-16,13-2 0 0,12 4 1 15,16 0 0 1,18 1-1-16,13 3 2 0,9 0 2 16,11 5-1-1,2-3 1-15,-2-1-2 0,-4-2 0 16,-10-5-6-1,1 4-24-15,-14-14-6 0,1-2-5 16,-10-16-1-16</inkml:trace>
  <inkml:trace contextRef="#ctx0" brushRef="#br0" timeOffset="70728.7">29027 10572 73 0,'5'-17'39'0,"-18"3"-3"16,-1 14-2-16,-16 3-25 0,1 17-5 15,-7 5-2-15,-3 12 0 16,3 4 1 0,5 9-2-16,13 0 2 0,13-3-1 15,15-5 1-15,18-6-1 16,12-12 2-16,8-10-2 15,4-14 0 1,1-11 1-16,-6-12-3 0,-10-9 1 16,-15-10-2-16,-17-4 1 15,-18-4-2-15,-7 2 0 16,-11 5-2-16,-8 3 0 15,5 15-6-15,-11-1-26 16,21 15 0-16,3 3-6 0,21 8-2 16</inkml:trace>
  <inkml:trace contextRef="#ctx0" brushRef="#br0" timeOffset="71208.7">29323 10586 62 0,'13'-8'40'0,"-13"8"-2"16,0 0-2-1,3 27-24-15,-6-3-6 16,4 9-2-16,-5 5-1 16,4 6-1-16,-1 2 1 0,5-5-2 15,-2-8 3 1,6-5-1-16,1-12 1 15,6-10-2-15,-1-13-1 0,6-11 0 16,-3-9-1 0,2-6 1-16,0-3-2 0,-5 0 0 15,0 2-1 1,-5 7 1-16,-3 6 0 0,-2 11 0 15,-4 10 0-15,0 0 1 16,1 26-1-16,-2-2 1 16,3 5 1-1,3 6-1-15,8-2 2 0,6-1-2 16,12-7 3-16,15-5-2 0,7-12 2 15,9-8-2 1,0-11-1-16,0-11 2 0,-5-13-2 16,-8-7 2-1,-16-10-3-15,-14-7 2 0,-18-1-3 16,-13-1 1-1,-8 9-1-15,-8 2-4 0,2 22-6 16,-11-2-23-16,18 19-4 0,1 2-2 16,18 9-4-1</inkml:trace>
  <inkml:trace contextRef="#ctx0" brushRef="#br0" timeOffset="71558.7">30372 10377 80 0,'13'-19'40'0,"-7"4"-4"0,-19-8-1 0,-1 7-30 15,-11-1 0-15,0 9-2 16,-5 3-1 0,-1 10-1-16,-1 12-2 0,-2 9 0 15,8 12 0-15,8 5-1 16,9 5 2-16,13 3 0 15,13-2 0 1,13 0 2-16,11-7 0 0,12-5 1 16,-1-8-1-1,-1-2 1-15,-9-7-1 0,-8 3-1 16,-15-3 2-16,-14 1-2 15,-19-3 2-15,-12-2-3 16,-14-1 2-16,-15-7-5 0,-1 8-10 16,-23-19-23-1,11-3-4-15,-6-8-5 0,10-4-4 16</inkml:trace>
  <inkml:trace contextRef="#ctx0" brushRef="#br0" timeOffset="72678.7">13330 8558 54 0,'12'0'39'16,"-12"0"0"-16,-10-1-4 0,-24-5-19 15,-3 10-5 1,-34-5-5-16,-19 4-1 0,-25 0-2 16,-21 3-1-1,-14 1-1-15,-5 3-1 0,8 2-2 16,13-1-2-16,34 11-9 15,21-10-23 1,43 4-1-16,36-16-3 0,21 18-5 0</inkml:trace>
  <inkml:trace contextRef="#ctx0" brushRef="#br0" timeOffset="72918.7">13245 8814 7 0,'37'21'36'16,"-11"-5"1"-16,-5 2 1 15,-21-18-15-15,-2 19-5 16,-37-22-4 0,-3 11-3-16,-31-16-1 0,-13 7-4 15,-25-7-1 1,-17 6-3-16,-14 3 0 0,-7 4-2 15,0 6-1-15,9-2-5 0,30 13-29 16,15-7-1 0,35 2-4-16,27-8-7 0</inkml:trace>
  <inkml:trace contextRef="#ctx0" brushRef="#br0" timeOffset="82329.72">10952 6262 62 0,'-10'-40'37'0,"4"-5"-4"0,10 1-2 16,-3-5-29 0,14 1-1-16,7-4 3 0,11 1-3 15,7-4 2 1,18 4-1-16,9-1 1 0,10 6 0 15,10 3-1 1,12 9 0-16,10 5-1 0,6 9-1 16,9 9 0-16,4 10 0 15,4 10 0-15,5 9-1 16,0 14 1-16,-2 12 0 15,-1 13 0-15,-1 12 0 16,-6 13 0-16,-1 12 0 16,-7 17-1-16,-10 11 1 15,-8 9-1-15,-5 9 1 16,-9 13 0-16,-11 9 0 15,-8 11-1-15,-13 2 1 16,-4 4 0-16,-9 3-1 0,-13 4 1 16,-15-4 0-1,-10-3 0-15,-16-8 0 0,-17-4 1 16,-18-5 0-1,-24-13-1-15,-21-12 1 0,-19-16 1 16,-22-11-2 0,-20-18 0-16,-15-21 0 0,-9-19 0 15,-17-22 0-15,-5-18 0 16,-5-23 1-16,1-18-2 15,3-21 1-15,7-25 1 0,12-20 0 16,17-22 1 0,18-16 0-16,22-23 1 15,29-16-2-15,28-15 1 16,25-14 1-16,27-10-1 0,21-7-1 15,17 3-1 1,20-2-2-16,19 11-3 16,0 7-29-16,22 18-2 0,12 12-6 15</inkml:trace>
  <inkml:trace contextRef="#ctx0" brushRef="#br0" timeOffset="86330.72">12601 9274 46 0,'18'-20'38'16,"-8"-1"-2"-16,-4 8-2 0,-12-1-23 15,6 14 0-15,-16 21-4 16,-1 11-1 0,-9 12-1-16,-2 20-2 0,-6 13 0 15,0 15 1-15,-7 4-2 0,0 5-1 16,4 1-1-1,9-4 1-15,6-9-1 0,-2-12-4 16,20-4-29 0,-9-20-5-16,13-14-3 0,1-21-5 15</inkml:trace>
  <inkml:trace contextRef="#ctx0" brushRef="#br0" timeOffset="86550.72">11435 10667 52 0,'-2'-11'37'0,"2"11"2"0,0 0-6 0,0 0-16 15,-12 22-8 1,13 5-2-16,-5 8-2 0,7 8-2 15,-1 10 1 1,7 7-2-16,-1 7 0 0,0 5-1 16,-3-2 0-16,-5-3 0 15,-14-9-1-15,-13-6 1 16,-17-12 0-16,-14-13-1 15,-12-14 0-15,-5-15-3 16,5-3-8-16,-4-27-26 16,21-6-1-16,13-21-2 15,22-7-6-15</inkml:trace>
  <inkml:trace contextRef="#ctx0" brushRef="#br0" timeOffset="86720.72">11269 10182 80 0,'0'-15'39'16,"0"15"-4"0,1-15-3-16,-1 15-34 0,2 13-29 15,0 2-4-15,9 8-5 16,-3 4-4-16</inkml:trace>
  <inkml:trace contextRef="#ctx0" brushRef="#br0" timeOffset="87110.72">12051 10662 60 0,'0'0'39'16,"-28"-5"-3"-16,5 13-4 15,-23-4-21 1,5 13-4-16,-12 2 0 0,5 13-4 16,-3 3 0-16,9 4-2 15,7 0 1-15,16-1-1 16,18-8 2-1,16-3-2-15,18-11 0 0,13-10 1 16,4-10 1-16,9-6-1 0,-3-13-1 16,-3-4 1-1,-16-7-2-15,-15 1 1 0,-22 0-2 16,-11 1-1-1,-8 7-6-15,-16-2-25 0,9 15-4 16,-4-2-4 0,12 7-2-16</inkml:trace>
  <inkml:trace contextRef="#ctx0" brushRef="#br0" timeOffset="87680.73">12231 10630 41 0,'2'15'42'0,"-1"0"-6"0,6 7-1 0,-3-3-12 0,4 15-17 0,-6-1-1 0,9 3 0 15,-3-5-1 1,11-1-2-16,0-8 1 0,7-6-2 15,3-9 1-15,8-16-1 16,3-8-1-16,-3-5 0 16,4-5-1-1,-14-5 2-15,0 0-2 0,-7 3 0 16,-4 5 0-16,-10 11 1 15,-6 13 0-15,9 17 0 16,-6 10 2-16,0 9-2 0,1 7 1 16,6 5 0-1,0-1 1-15,7-2-1 0,-1-10 1 16,4-14-1-1,-2-13 1-15,6-11-1 0,2-13 0 16,1-13 0 0,-2-8-2-16,-1-3 0 0,3-1-1 15,2 2 1-15,-2 8-1 16,4 7 1-16,-3 12-2 15,0 14 2-15,-2 11 2 0,-2 8-1 16,-2 5 1 0,-5 5-1-16,-3 0 1 15,-3 0-1-15,-4-4 2 16,-3-5-2-16,0-8 1 0,-4-14-1 15,20 11 1 1,-6-13-1-16,7 1 0 16,3-2-1-16,6 5-4 0,-6-7-10 15,12 14-22-15,-10-8-1 16,1 5-5-16,-9-8-1 15</inkml:trace>
  <inkml:trace contextRef="#ctx0" brushRef="#br0" timeOffset="87950.73">13828 10763 67 0,'21'-11'41'0,"-23"-6"-5"16,-6 6-1-1,-24-5-27-15,-5 11-2 0,-12 3-4 16,-5 5-1-1,-2 7 0-15,5 6-1 0,16 9 2 16,12 6-1 0,20 2 2-16,20 3-1 0,10 1 1 15,13 3-1-15,2-3 1 16,1-1-1-16,-11-8-1 15,-11-4 1-15,-24-8-3 16,-20-9-3-16,-8-1-27 16,-27-21-5-16,2-4-5 15,-15-21-2-15</inkml:trace>
  <inkml:trace contextRef="#ctx0" brushRef="#br0" timeOffset="89061.73">11394 11705 85 0,'0'0'38'0,"14"-27"-2"0,10 16-1 15,-1-1-28 1,10 12-4-16,5 5-1 0,4 8-2 16,1 10 1-1,4 10-1-15,-5 10 0 0,-6 4 2 16,-7 2-2-1,-6-1 1-15,-10-3-1 0,-6-5 1 16,-10-12 0 0,-9-11-1-16,-10-16 0 0,-7-6 0 15,-7-11-1-15,-8-8 1 16,-4-3-1-16,-8-1 0 15,4 4 1-15,-1 7-1 16,4 10 1-16,4 7 0 16,7 10 0-16,11 10 0 0,9 8 1 15,8 4 0 1,8 2 0-16,5 1 0 15,10-2 1-15,10-4-1 0,7-6 0 16,11-6-1-16,10-8-2 16,4-7-1-16,15-2-3 15,-3-13-7 1,20 8-21-16,-7-9-3 0,4 5-3 15,-10-6-1-15,8 11 19 16,-13-13 11-16,1 4 10 16,-6 0 9-1,-19-9 25-15,1 1 6 0,-15-7-2 16,-2 0-2-16,-25-13-14 0,2 13-8 15,-27-7-6 1,0 10-2-16,-12-1-2 0,-1 6-1 16,-8 8-1-1,1 11 0-15,4 11-1 0,7 9 0 16,16 11 0-1,9 11 0-15,15 7 0 0,7 8 1 16,16 2-1 0,9 3 1-16,-1-3-1 0,1-3 1 15,-8-6 1-15,-7-8-1 16,-15-8 0-16,-14-8 0 15,-18-8 1-15,-10-9-2 0,-4-6-1 16,-7-8-1 0,3-1-6-16,-7-18-13 15,23 6-15-15,6-9-3 16,27 1-3-16,11-6 0 0</inkml:trace>
  <inkml:trace contextRef="#ctx0" brushRef="#br0" timeOffset="89411.73">12572 12089 65 0,'77'-28'37'15,"-6"2"-1"-15,-16-13-3 16,0 10-21 15,-24-13-3-31,1 5-4 0,-23-4 0 0,-2 6-2 0,-14 1-1 16,-9 6-1-16,-7 10 0 15,-5 10-1-15,0 12 0 16,-5 13 0-16,4 11-1 0,-3 11 0 15,9 8-1 1,10 5 2-16,12 4-1 0,6 1 1 16,7-1 0-1,9-3 1-15,6-6-1 0,5-3 2 16,-2-6-1-1,-8-4 1-15,-8-6 0 0,-7-5-1 16,-10-8 0 0,-8-5 0-16,-7-7-1 0,-7-7-1 15,4-5-2-15,-8-11-13 0,14 2-20 16,2-11-2-1,17-2-4-15,11-9-4 16</inkml:trace>
  <inkml:trace contextRef="#ctx0" brushRef="#br0" timeOffset="89742.73">13140 11767 65 0,'0'0'38'0,"12"17"-1"15,-4 13-2 1,-10 7-24-16,8 18-4 0,-10 4-2 16,2 5-2-16,-5-2-1 15,1-4 0-15,-2-10-1 16,1-9 1-1,1-18-1-15,6-21 0 0,0 0 1 16,-2-23-2-16,10-15 2 0,9-8-2 16,8-7 1-1,4-5-2-15,6 2 2 0,8 2-2 16,5 10 1-1,-2 7-3-15,3 20-2 0,-9 1-7 16,8 22-24 0,-15 1-1-16,2 11-4 0,-13 0-2 15</inkml:trace>
  <inkml:trace contextRef="#ctx0" brushRef="#br0" timeOffset="89892.73">13677 12219 91 0,'6'13'40'0,"6"-1"-4"15,-12-12-6 1,14 7-57-16,2-3-7 0,0-8-7 0,2-11-4 16</inkml:trace>
  <inkml:trace contextRef="#ctx0" brushRef="#br0" timeOffset="112046.76">27384 11210 23 0,'14'-8'30'0,"-14"8"-2"16,-6-12-9 0,6 12-4-16,-15-6-1 0,15 6-3 15,-28-2-2 1,13 4-2-16,-15-6-2 0,3 6 0 15,-14-5-1 1,-1 4-1-16,-12 1-2 0,-5 1-1 16,-7 4 0-16,-5-2 0 15,-4 6-2-15,0-1 0 16,7 5-3-16,3-6 0 0,15 9-6 15,-2-8-20 1,22 0-2-16,7-3-3 16,12 0 1-16</inkml:trace>
  <inkml:trace contextRef="#ctx0" brushRef="#br0" timeOffset="112366.76">27534 11503 38 0,'0'0'33'16,"-23"4"0"-16,-10 0-3 16,-6 4-24-16,-18-2 2 0,-4 8-4 15,-14-3 1 1,-3 3-2-16,-3-2 0 0,4 0-2 15,5-1 1 1,5-3-4-16,11 1-27 0,3-3-2 16,12-1-4-16,9-5-3 0</inkml:trace>
  <inkml:trace contextRef="#ctx0" brushRef="#br0" timeOffset="120158.77">21711 12071 69 0,'-8'-12'39'15,"8"12"-2"-15,0 0-3 16,16 9-26-16,-9 9-2 16,9 14-1-16,-1 8-2 0,9 10-1 15,0 14 0 1,7 12 0-16,1 12 0 15,4 8-1-15,-1 3 1 0,5 2-1 16,-2-3-1-16,-2-3 1 16,-4-9 0-16,-3-14 0 15,-3-14 0 1,-5-17 1-16,-5-14 0 0,3-14 0 15,-4-19 0-15,3-19 0 16,-1-18 0-16,0-18-1 16,-2-18 0-1,3-13-1-15,-3-9 0 0,2-3 1 16,-1 3-2-16,2 3 1 0,0 8 0 15,5 11-1 1,0 10 0-16,1 9-2 0,3 13-6 16,-10 0-29-1,11 9-1-15,-9 0-5 0,8 12-2 16</inkml:trace>
  <inkml:trace contextRef="#ctx0" brushRef="#br0" timeOffset="121208.77">22642 12697 66 0,'5'-11'38'0,"-3"-4"-1"0,-2 15-2 16,7-14-25-16,-7 14-1 0,7 13-4 15,-4 10-1 1,-6 7-1-16,2 10 0 0,-1 6-2 16,0 5 1-1,2 3-1-15,5-2-1 0,6-2 1 16,10-9 0-1,8-9 0-15,11-9-1 0,11-10 1 16,6-9 0 0,4-12-1-16,0-6 1 0,-2-12-1 15,-8-5 0-15,-10-10-1 0,-12-2 1 16,-13-7 0-1,-11 2 0-15,-10 3 0 16,-7 5-1-16,-4 7 1 16,-5 11 0-16,3 13-1 0,-1 17 1 15,4 18 0 1,1 8 0-16,7 11 0 15,6 6 1-15,6 3-1 0,7-2 1 16,8-4-1-16,11-10 1 16,7-11-1-16,8-11 0 15,6-14 1 1,2-9-1-16,1-10-1 0,0-8 1 15,-5-10 0-15,-10-4 0 16,-5-3 0-16,-9 2 1 16,-8 5-1-1,-6 7-1-15,-6 10 1 0,-6 18 0 16,0 0 0-16,-9 20 0 0,-1 9 0 15,7 6 0 1,-2 2 0-16,6 1 1 0,4-5 0 16,8-4 0-1,8-9-1-15,11-8 1 0,6-9 0 16,8-8-1-1,4-7 0-15,3-5 0 0,-2-4 0 16,-2 0 0 0,-7 0-1-16,-8 1 1 0,-7 6-1 15,-9 4 1-15,-18 10 0 16,0 0 0-16,6 16-1 15,-14 2 1-15,-1 6 0 0,6 3 0 16,4 2 1 0,10 2-1-16,7-3 1 15,15-4 0-15,13-13 0 16,8-7-1-16,4-8 1 15,1-7 0-15,0-10-1 0,-6-7 1 16,-11-7-1 0,-11-4 1-16,-15-2 0 0,-14-7-1 15,-12 1 1 1,-14-4-2-16,-7 2-2 0,-15-9-12 15,9 8-23 1,-7-8-2-16,5 5-4 0,-1-2-6 16</inkml:trace>
  <inkml:trace contextRef="#ctx0" brushRef="#br0" timeOffset="121428.77">23272 12090 84 0,'0'0'38'0,"0"0"-9"16,0 0-29-1,0 0-32-15,0 0-7 0,11-11-2 16</inkml:trace>
  <inkml:trace contextRef="#ctx0" brushRef="#br0" timeOffset="123918.78">26288 12670 56 0,'12'-17'37'0,"-12"17"-2"0,10-12-2 16,-10 12-20-1,10 16-5-15,-2 9-2 0,-6 5-1 0,4 12-2 16,-1 4 0-16,0 6 0 15,-1 1-1 1,-1-1-1-16,-3-4 0 0,0-10 0 16,-3-9 1-16,2-9 0 15,-2-9-1-15,3-11 0 16,0 0 1-1,0-22-1-15,5-4 1 0,3-8-1 16,1-11-1-16,5-8 0 16,1-4 0-16,9-2-2 15,4 0 2-15,5 7-1 0,4 5 1 16,4 8-2-1,4 12 2-15,2 12-1 0,1 11 0 16,-3 13 0 0,-1 11 1-16,-6 9-1 0,-5 11 1 15,-8 6 1 1,-6 5-1-16,-9 4 2 0,-7-3-1 15,-5 0 1-15,-6-9-1 16,-2-6 1-16,1-7-1 16,1-8 0-16,3-8-1 0,5-14-2 15,6 19-13 1,-6-19-22-16,23-4 1 15,-11-2-6-15,7 4-2 16</inkml:trace>
  <inkml:trace contextRef="#ctx0" brushRef="#br0" timeOffset="125298.78">27044 12621 50 0,'3'-14'36'0,"-3"14"0"15,12-21-3-15,2 18-21 0,-9-8 1 16,15 5-2-16,-5-6-4 16,14 5-1-16,3-1-1 15,10 4-2-15,4 4 0 16,5 10-2-16,0 9-1 15,-1 10 0-15,-4 10-1 16,-6 7 2-16,-10 4-2 16,-10 1 2-16,-13-2-1 15,-6-7 1-15,-7-7 0 16,-6-8 0-16,-4-13 0 0,-4-9 0 15,-4-10-1 1,-1-8 1-16,-4-8-1 0,-1 1 0 16,-4-3 0-1,0 4-1-15,1 6 1 0,0 7-1 16,5 10 0-1,1 8 0-15,5 10 0 0,2 2 1 16,4 5-1 0,5-1 1-16,6 0 1 0,10-3-1 15,11-5 1-15,12-6-1 0,12-6 1 16,12-7 0-1,8-8-1-15,4-8 0 16,1-9 1-16,-3-8-2 16,-9-8 1-16,-10-5-1 0,-10 1 1 15,-10 0 0 1,-8 3 0-16,-6 4 0 15,-3 8 0-15,-4 7 0 0,-2 22 0 16,0 0 0-16,11 20 0 16,-6 12 1-16,-1 11-1 15,2 4 0 1,-1 5 0-16,-1-1 1 0,1-5-1 15,-3-8 2-15,0-12-1 16,2-12 0-16,-4-14 0 16,20-7 0-1,-6-14 0-15,5-8-1 0,0-12 1 16,2-5-1-16,3-3 0 0,-2 1 0 15,-3 2 0 1,-3 8-1-16,-4 11 0 0,-1 13 0 16,0 14 0-1,-4 11 0-15,1 14 0 0,-2 8 0 16,-1 5 0-1,1 5 1-15,-2-2 0 0,1-2 1 16,2-5-1 0,1-7 1-16,5-11-1 0,10-9 1 15,7-11 0-15,8-9-1 16,5-16 1-16,5-10-1 15,3-7 0-15,-3-5 0 0,-4 1 0 16,-10 2-1 0,-7 5 0-16,-10 11 0 15,-11 14 0-15,-6 18 0 16,-19 8 0-16,-2 12 0 0,-7 12 0 15,-5 5 1-15,-4 9 0 16,5-1 0 0,3 1 0-16,12-2 1 0,7-4 0 15,14-6-1-15,13-7 1 16,13-10 0-16,7-7 0 15,6-10-1 1,2-9 1-16,1-7-1 0,-2-8 0 16,-8-4 0-16,-7-4 0 15,-8 1 0-15,-5 1 0 16,-8 3 0-16,-1 5-1 0,-7 5 1 15,0 17-1 1,0 0 1-16,-12 5-1 0,8 12 1 16,-2 9-1-1,0 3 1-15,0 5-1 0,5 0 1 16,3 0 0-1,5-6 0-15,10-6-1 0,5-9-2 16,12-3-4 0,-5-23-13-16,20 3-15 0,-6-16-3 15,8-3-1-15,-10-14-5 0</inkml:trace>
  <inkml:trace contextRef="#ctx0" brushRef="#br0" timeOffset="125699.78">29031 12212 71 0,'10'-25'38'0,"-4"7"-2"16,8 16-2-16,-14 2-24 16,14 26-1-16,-15 3-4 15,-4 17-1 1,-5 10 0-16,-2 10-1 0,-2 6-1 15,-2 5-1-15,-2-2 0 16,3-3-1-16,3-8 0 16,6-12 0-1,6-12 0-15,2-13 0 0,2-14 0 16,-4-13 0-16,0 0-1 0,0-20 1 15,-8 4-1 1,-5 0 0-16,-1 2-1 0,-6 10 1 16,-2 7 0-1,0 12 1-15,5 7-1 0,6 7 1 16,11 5 0-1,12 1 1-15,15-1-2 0,10-6-1 16,16-5-4 0,-3-19-18-16,20-4-10 0,-4-20-5 15,9-10 1-15,-9-25-4 16</inkml:trace>
  <inkml:trace contextRef="#ctx0" brushRef="#br0" timeOffset="125959.78">29716 12272 38 0,'30'-60'33'0,"0"6"-2"16,-9 7-1-16,2 12-19 15,-11 2-2 1,3 12-3-16,-10 1 0 0,-5 20 1 16,0 0-2-16,5 28 1 0,-24 11-1 15,-6 25 1 1,-16 13 0-16,0 27 0 0,-12 14-2 15,-2 12 1 1,-5-3-3-16,3 0-1 0,9-10 0 16,9-11 0-1,10-16-3-15,7-20-1 0,16-15-3 16,0-25-24-1,27-7-7-15,1-24-2 0,16-8-3 16,0-21-1-16</inkml:trace>
  <inkml:trace contextRef="#ctx0" brushRef="#br0" timeOffset="126539.78">30068 12919 38 0,'22'-10'34'0,"-10"-1"1"15,-14-7-2-15,2 18-18 16,-33-32-3-1,10 23 0-15,-18-5-4 0,7 13 0 16,-11-1-3-16,7 9-1 16,4 6-2-16,10 8-2 15,12 6 0 1,12 2 0-16,12-1 0 0,13 1 0 15,13 0 0-15,4 0 0 16,1 1 0-16,0 3 1 16,-8 0-1-16,-9 1 0 0,-13-1 0 15,-10-1 0 1,-11-2 1-16,-10-3-1 0,-5-5 1 15,-3-8-1 1,-1-8 1-16,5-8 0 0,9-6 0 16,9-6-1-1,15-11 1-15,13-7 1 0,15-4-2 16,10-6 1-1,10-2-1-15,4 0 1 0,1-1 0 16,-5 3 0-16,-12 4-1 0,-7 7 0 16,-17 4-1-1,-11 7 1-15,-16 5-1 16,-10 7 0-16,-11 11 0 15,-5 7 0-15,-3 9 1 0,-3 6 0 16,7 9 0 0,8 2 0-16,14 3 1 15,17 2 0-15,14-5 0 0,19-5-1 16,8-12 0-16,13-8-1 15,4-6-4-15,-6-19-18 16,4 1-13 0,-18-20-3-16,0-5-2 0,-18-13-3 15</inkml:trace>
  <inkml:trace contextRef="#ctx0" brushRef="#br0" timeOffset="126750.78">30832 12495 73 0,'14'-15'40'0,"5"19"-3"16,-6 10-1-16,3 24-25 0,-15 9-5 15,8 18 0-15,-13 6-2 16,3 13 0-16,-11 3-2 16,0-2-2-1,1-8-1-15,2-10-1 0,11-9-1 16,0-17-5-16,25-5-25 15,-7-23-5-15,15-9-1 16,-1-16-2 0</inkml:trace>
  <inkml:trace contextRef="#ctx0" brushRef="#br0" timeOffset="127490.78">31143 13184 59 0,'0'0'40'0,"0"0"-5"16,0 0 1 0,16 13-24 15,-16-13-1-31,27-14-3 0,3-3-5 0,10-1 1 0,-1-6-2 0,4-2 0 15,-3-3-2-15,-3-3 1 0,-6 0-1 16,-14 6 0 0,-17 6 0-16,-14 4-2 15,-10 7 1-15,-5 7 1 16,-3 7-1-16,-10 7 1 0,5 6 0 15,2 6 0 1,5 6 1-16,20 6-1 16,18 0 1-16,14 1-2 15,25-3 0-15,14-7-3 16,11 3 2-16,4-12-4 0,5 2 0 15,-13-14-3 1,1 2 2-16,-19-13 0 0,-7 4 2 16,-14-9 2-1,-6 0 2-15,-7-1 2 0,-4-7 2 16,-3-1 4-1,-10-7-3-15,0 5 3 0,-10-6-2 16,3 6 1 0,-8-2-3-16,4 6 1 0,-9 0-2 15,4 13 2-15,-6 4-1 0,1 10-1 16,-4 11 0-1,5 8-2-15,0 2 1 0,5 7-2 16,6 1 3 0,7 3-1-16,15-9 0 0,8-5 0 15,15-12 0 1,12-9 0-16,12-9-1 15,8-12-2-15,10-14-3 0,0-15 0 16,2-7-1-16,-1-16 1 16,-2-4 0-16,-10-15 1 15,-9 0 1 1,-17 2 3-16,-15 7 2 0,-5 11 0 15,-12 8 3-15,-7 14-3 16,-1 15 1-16,0 28-1 16,0 0 1-1,-13 47-1-15,7 5 0 0,-5 14 1 16,-2 12-1-16,-6 15 1 0,-6 1-1 15,-2 2-1 1,0-11 0-16,0-11-2 0,5-15-2 16,6-16-3-1,10-8-26-15,6-35-6 0,0 0-1 16,-12-40-4-1</inkml:trace>
  <inkml:trace contextRef="#ctx0" brushRef="#br0" timeOffset="127650.78">32233 12986 62 0,'0'0'35'16,"17"-8"2"-16,11 12-5 15,20 9-19 1,23-4-5-16,28 6 0 0,19-5-3 16,6 2-1-16,-2-1-3 15,-5-7-24-15,-12 2-9 16,-25-5-5-16,-80-1-3 0,0 0-6 15</inkml:trace>
  <inkml:trace contextRef="#ctx0" brushRef="#br0" timeOffset="129030.78">20933 14273 59 0,'-4'-16'38'32,"-2"-3"-1"-32,6 19-4 0,0-19-21 15,0 19-6-15,13-1-3 16,-13 1 1-16,10 12-2 0,-4 1 0 15,-2 5 0 1,2 9 0-16,-4 5 1 16,1 13-1-16,0 6-1 15,0 6 1-15,-1 9 0 0,1 2-1 16,2 0-1-16,2-4 0 15,1-9 1 1,1-9-1-16,4-14 1 0,1-10-1 16,3-15 1-16,-1-14-1 15,1-14 1-15,-1-12 0 16,-1-12-1-1,-1-14 0-15,0-15 0 0,-1-5 1 16,0-2-2 0,0 4 2-16,-1 8-2 0,2 8 1 15,0 16 0-15,0 18 0 0,4 23-1 16,1 22 1-1,-1 17 0-15,4 13 1 0,-4 9-1 16,0 7 1 0,-3 0 1-16,-2-2-1 0,-5-6 0 15,0-13 0 1,-3-12 0-16,2-14 0 0,-7-17 0 15,25-9-1-15,-9-17 0 16,5-16 1-16,0-17-2 16,1-10 1-16,0-7-1 15,-3 0 0-15,-2 6 1 16,0 8-1-16,-2 13 0 15,5 17 0-15,3 29-1 16,2 20 2-16,1 22-1 16,2 15 2-16,1 12-1 15,0 9 1-15,-7 5 0 16,-3 2 0-16,-6-7 0 0,-3-3-1 15,3-12 1 1,-1-11-4-16,9-7-5 0,0-22-26 16,12-10-6-1,-5-20-1-15,8-10-4 0</inkml:trace>
  <inkml:trace contextRef="#ctx0" brushRef="#br0" timeOffset="129760.78">22116 14566 12 0,'0'0'32'16,"0"0"2"-16,0 0 0 16,11-10-14-16,10 9-5 15,-11-18 0-15,19 10-1 16,-8-10-5-16,14 9 0 0,-4-4-4 15,11 11-1-15,-2 5-2 16,1 10 0 0,1 9-1-16,-3 10-1 0,-4 4 1 15,-6 5-1-15,-4-1 0 16,-7-3 0-16,-7-4 1 15,-6-7-1 1,-10-9 1-16,-9-8-1 0,-8-9 1 16,-11-6 0-16,-7-5 0 15,-7-3 0-15,-8 2-1 16,-4 3 1-16,0 6-1 0,3 8 0 15,12 8-1 1,3 8 0-16,15 7 1 0,7 8-1 16,14-1 1-1,15 2 0-15,14-6 0 0,14-6 1 16,14-7-1-1,12-9 0-15,8-12-1 0,8-10-1 16,3-4-1 0,-6-11-3-16,1 1-2 0,-21-13-5 15,7 10-3-15,-29-13 2 0,7 13 0 16,-22-11 2-1,2 9 2-15,-13-8 5 16,0 1 3-16,-3-4 5 16,-10-8 6-16,7 7 1 0,-13-11 1 15,10 13-1 1,-10-5-1-16,10 14-1 15,-7 1 0-15,9 23-2 0,-2 10 0 16,9 17 1-16,-4 15-3 16,5 19 1-16,-3 11-1 15,7 14 0 1,-5 2-1-16,3 8-1 0,-2-4-1 15,1-7-2-15,1-11 1 16,-1-13-3-16,2-11-2 16,-6-26-9-1,6-4-21-15,-13-26-2 0,3-2-2 16,-15-20-2-16</inkml:trace>
  <inkml:trace contextRef="#ctx0" brushRef="#br0" timeOffset="129880.78">22858 14633 79 0,'0'0'38'0,"12"-13"-6"0,23 13 1 16,12 2-27-1,12 1-5 1,6 8-10-16,0-10-23 0,6 4-1 16,-11-3-4-16,-6 2-2 0</inkml:trace>
  <inkml:trace contextRef="#ctx0" brushRef="#br0" timeOffset="130460.79">23607 14972 27 0,'-3'15'37'0,"0"-1"-5"0,3-14 1 15,-12 17-13-15,12-17-13 16,-11 5 1 0,11-5 1-16,0 0-2 0,0 0-1 15,-1-18 2-15,8-1-2 16,11-3-1-16,1-7-1 15,5-2-2 1,1-3-1-16,-3 1 1 0,-1-3-2 16,-4 4 1-16,-10 1-1 15,-8 7 0-15,-9 5 0 16,-4 9 1-16,-6 6-2 0,-1 9 1 15,-1 9-1 1,1 7 0-16,4 9 1 0,5 7-1 16,7 3 1-1,7 1-2-15,11-3 2 0,12-4-1 16,13-11 1-1,9-10 1-15,11-11-1 0,4-13 0 16,3-12 1 0,-1-8-1-16,-5-7 0 0,-10-4 0 15,-11-1 0-15,-10 1 1 16,-12 1-2-16,-5 3 2 15,-5 7-1-15,-5 4 1 16,1 6-1-16,4 9 0 16,8 9 0-16,6 9 1 15,7 9-1 1,5 11 0-16,0 8 1 0,2 9-1 15,-4 4 1-15,-7 5-2 0,-6 1 2 16,-11-2-2 0,-7-4-1-16,-7-11-4 0,12 4-24 15,-16-22-7 1,15-6-2-16,-3-12-3 0</inkml:trace>
  <inkml:trace contextRef="#ctx0" brushRef="#br0" timeOffset="130860.79">24694 14589 62 0,'0'0'39'0,"0"0"-4"0,4 18 1 15,-3-7-22-15,10 13-6 0,-8 2-2 16,9 9-2 0,-5-1 0-16,4 6-4 0,-1-1 1 15,0-3-5 1,5 0-6-16,-8-11-25 0,11-3-2 15,-7-16-3 1,6-5-4-16</inkml:trace>
  <inkml:trace contextRef="#ctx0" brushRef="#br0" timeOffset="132560.79">25057 14536 54 0,'11'2'39'0,"-11"-2"-2"15,20-10-3-15,-10-4-17 0,17 9-9 16,-2-5-1-1,9 6-3-15,2 2-2 0,4 3 0 16,1 6 0 0,-2 8-1-16,-3 6 0 0,-5 6 0 15,-9 3 0 1,-4 2 0-16,-8 3 0 0,-3-3-2 15,-6-3 1-15,-1-6 0 0,-1-4 1 16,-1-6-2 0,2-13 1-16,-13 3 0 15,1-10 0-15,-4-2 1 16,-6-4-1-16,-9 3 0 0,-8-1-1 15,-8 3 1 1,-4 7 0-16,-5 6 0 16,3 10-1-16,1 5 0 15,10 7 1-15,8 4-1 0,14 1 2 16,17 2-2-16,22-5 1 15,21-5 0 1,15-9 0-16,14-10 0 0,17-11-3 16,2-19-5-16,15-2-26 15,-17-18 0-15,-2-2-4 16,-19-12-3-1</inkml:trace>
  <inkml:trace contextRef="#ctx0" brushRef="#br0" timeOffset="132791.79">25967 14177 70 0,'22'-41'35'15,"4"13"-1"1,-12 3-3-16,7 22-22 0,-21 3-2 16,21 33 0-16,-19 7-3 0,-1 22 1 15,-10 12-2 1,1 13 1-16,-5 7-1 0,0 2-2 15,1-3 0 1,4-5-3-16,6-10-2 0,-2-27-16 16,23-7-16-16,0-28-3 0,11-11-2 15,-3-24-3 1</inkml:trace>
  <inkml:trace contextRef="#ctx0" brushRef="#br0" timeOffset="133131.79">26267 14662 49 0,'6'-12'39'16,"10"6"-2"-16,-6-6-3 15,10 9-9-15,-7-6-17 16,8 7-3 0,-5-2-2-16,4 4-1 0,-3 2-1 15,1 0 0-15,-4 4-1 0,2 2 0 16,-16-8 0-1,15 15 0-15,-15-15 0 0,4 19 0 16,-5-8 0 0,-3 1-1-16,3 0 0 0,1-12-22 15,-3 14-10 1,3-14-5-16,0 0-4 0,0 0-3 15</inkml:trace>
  <inkml:trace contextRef="#ctx0" brushRef="#br0" timeOffset="133611.79">26305 14619 83 0,'0'0'37'16,"9"27"-1"-16,-6-11-1 0,7 9-30 16,-5 6-2-16,2 3-1 15,-1 2-2-15,-2-6-8 16,7 3-26-16,-8-16-2 15,8-1-3-15,-11-16-5 16</inkml:trace>
  <inkml:trace contextRef="#ctx0" brushRef="#br0" timeOffset="134401.79">26723 14530 18 0,'8'-12'32'0,"-1"1"1"0,7 2-2 16,-6-6-14 0,8 14-4-16,-16 1-4 15,18-9-2-15,-18 9-2 16,11 0 0-16,-11 0-3 0,0 0 1 15,0 0 0 1,8 16 1-16,-8-16 0 16,0 0 1-16,0 0-2 0,0 0 0 15,0 0 0-15,0 0-1 16,0 0-2-16,0 0 0 15,0 0 0 1,0 0 0-16,0 0-1 0,0 0 1 16,0 0 0-16,0 0 1 15,-6 11-1-15,6-11 0 16,0 0 0-1,0 0 0-15,0 0 0 0,0 0 1 16,0 0-2-16,0 0 1 0,0 0 0 16,20-6-1-1,-4 6 1-15,4-1-1 0,11 2 1 16,5 4-1-1,9 3 1-15,3 5-1 0,2 5 1 16,1 3-1 0,-6 6 1-16,-4 4 0 0,-9-1 0 15,-12 0 0-15,-9-2 1 0,-10-4-1 16,-12-6 1-1,-6-6-1-15,-10-6 2 16,-3-6-2-16,-5-3 0 16,-1-1 1-16,-1-3 0 0,2 1-1 15,4 3 0 1,4 6 0-16,3 10-1 15,4 6 1-15,5 6-1 16,4 7 0-16,4 1 1 0,4 2-1 16,4-2 1-16,7-6 0 15,8-10 1 1,12-10-1-16,9-11-1 0,7-13-1 15,13-4-6-15,-4-16-21 16,18 0-5-16,-6-11-3 16,3 5 0-16</inkml:trace>
  <inkml:trace contextRef="#ctx0" brushRef="#br0" timeOffset="134531.79">27696 14354 59 0,'14'-22'34'0,"-4"6"-4"0,-10 16-9 0,19 0-42 0,-9 18-9 15,0 10-4-15,-2 1-5 0</inkml:trace>
  <inkml:trace contextRef="#ctx0" brushRef="#br0" timeOffset="136983.79">26935 14348 58 0,'-12'-12'35'15,"12"12"0"-15,0 0-3 16,0 0-21-1,0 0-4-15,0 0 0 0,0 0 1 16,0 0-3-16,13 4 0 0,7 1-2 16,14 8-1-1,10 3-1-15,12 5 0 0,5 3 0 16,3 4-1-1,0 2 0-15,-6 0 0 0,-14-1 0 16,-15-3 1 0,-21-3-1-16,-21 0 1 0,-20 1-1 15,-15-2 0-15,-14 1 1 0,-8 4-1 16,-3 0 1-1,0 0-2-15,12 2 2 16,12 0-2-16,17 0 2 16,16 0-1-16,21-5 0 0,20-2 0 15,13-6 1 1,12-5-1-16,4-7 1 15,2-5-1-15,-3-7-1 16,-7-8-4-16,-4 6-18 16,-24-15-12-16,-3 7-4 0,-18-11-2 15,-1 11-4 1</inkml:trace>
  <inkml:trace contextRef="#ctx0" brushRef="#br0" timeOffset="137383.8">27320 14804 38 0,'0'0'39'0,"17"-5"-3"16,-12-6 1-16,13 10-19 0,-10-15-2 16,20 10-3-1,-3-9-6-15,13 7-1 0,2-4-3 16,8 2 0-1,4-2-3-15,3-1 2 0,0-1-2 16,-8-2 0 0,-6-3 0-16,-9-4-1 0,-17-4 1 15,-10-2 0-15,-12-1-1 16,-14 1 0-16,-11 5 0 15,-6 9 0-15,-4 11 1 16,-2 10-1-16,5 12 1 16,4 10 0-16,8 9-1 0,10 5 2 15,13 3 0 1,13-1-1-16,15-6 1 15,13-6-1-15,11-8 1 16,11-10-4-16,9-8 1 16,-4-21-11-16,24-4-22 0,-13-24-2 15,3-6-2 1,-12-22-3-16</inkml:trace>
  <inkml:trace contextRef="#ctx0" brushRef="#br0" timeOffset="137763.8">28498 14113 67 0,'33'-31'35'0,"-12"10"0"0,2 26-4 16,-11 13-22-16,0 28-2 31,-15 15-3-31,0 17 1 0,-9 9-3 0,3 11 2 16,-10 2-2-16,4 0 0 15,-4-10 0-15,7-14-1 0,3-14 1 16,7-15-2-1,2-14 1-15,2-18-2 16,-2-15 1-16,13-11 0 16,-11-13-1-16,-4-6 1 0,-10-2-1 15,-7-2-1-15,-5 6 1 16,-12 8 0-16,-6 11 0 15,-5 10 1-15,-1 15-1 16,5 10 0-16,4 10 0 16,11 10 1-16,14 9 0 15,17 3 0-15,21-1-1 16,18 0 1-16,14-4-2 15,12-9 0-15,12 0-19 16,-13-24-14-16,1-10-2 16,-25-21-5-16,-14-8-2 0</inkml:trace>
  <inkml:trace contextRef="#ctx0" brushRef="#br0" timeOffset="141315.8">23832 5127 34 0,'0'0'36'15,"12"-1"-4"1,-10 20-2-16,1 14-28 0,-1 27 1 0,5 23 1 15,-1 25 2 1,7 26-1-16,2 14 2 16,6 25-2-16,-5 11 2 0,2 14-3 15,-9 0-1 1,0 9-1-16,-8-7-1 0,0-3 1 15,-6-10-1 1,3-7 0-16,1-6 0 0,4-6 0 16,8-10-1-1,8-17 1-15,6-14-1 0,7-18-2 16,12-14-2-1,0-32-24-15,15-26-7 0,-9-34-5 16,3-34-1-16</inkml:trace>
  <inkml:trace contextRef="#ctx0" brushRef="#br0" timeOffset="142075.8">23767 4996 40 0,'53'-8'40'16,"8"-5"-5"-16,12 5-2 0,1-8-19 16,8 8-15-16,11 7-2 0,5-8 1 15,19-1 0 1,12-6 1-16,20 3 1 0,15-4 0 15,21 5 1 1,17 1-1-16,12 2 1 0,9 9-1 16,5 3 0-1,4 3 0-15,0 4 0 0,0-1-1 16,-8-4 1-1,-9-2 0-15,-9-7 1 0,-13-2-1 16,-14-3 1-16,-16 2 0 0,-26-3-1 16,-25 6 0-1,-28 4 1-15,-18 9-1 0,-23 11 0 16,-22 10 0-1,-18 11 0-15,-19 11 0 16,-9 14 0-16,-6 14 2 16,2 21 0-16,0 19-1 0,5 17 1 15,10 14-1-15,9 14 3 16,10 17-2-16,4 7 2 15,8 11-3-15,-9 0 2 16,-6 2-1-16,-9 0 1 16,-11-2-1-16,-13-5-1 15,-9-4-1 1,-8-8 1-16,-5-12-1 0,-2-16 2 15,-1-18-2-15,2-13 0 16,2-14 1-16,2-17-1 16,-2-16 1-16,-8-14-1 0,-13-11 0 15,-16-13-1 1,-21-9 0-16,-29-6-1 0,-28-11 1 15,-36-5 1 1,-25-3-1-16,-30-3 1 0,-18 2 0 16,-14 7 0-1,-6 5-4-15,14 13-27 0,2 1-6 16,24 2-2-1,28 4-7-15</inkml:trace>
  <inkml:trace contextRef="#ctx0" brushRef="#br0" timeOffset="148056.81">23697 15670 49 0,'24'10'39'16,"-10"-13"1"-16,3 5-6 15,-11-22-19-15,8 16-3 16,-15-15-3-16,3 6-3 15,-6-6-1 1,-2 3-2-16,-6-4 0 0,-1 3 0 16,-6 3-2-16,-1 4 0 15,-5 4 0-15,-4 5-1 16,-5 7 0-1,-4 4 0-15,-6 9 0 0,-3 10 0 16,-2 10 0-16,-5 8 0 0,-3 7 0 16,-2 4 0-1,5 3-1-15,2 2 1 0,7-6 0 16,8-2 1-1,11 0-1-15,15-6 1 0,15-4-1 16,19-4 0 0,13-6 2-16,14-3-2 0,13-3 1 15,11-2-1-15,6-11 2 0,2-5-2 16,-2-10 1-1,-6-4 0-15,-4-4-2 16,-11-5 1-16,-9-7-2 16,-14-6 0-16,-4 12-8 0,-23-13-27 15,6 9-2 1,-9-8-4-16,2 6-3 15</inkml:trace>
  <inkml:trace contextRef="#ctx0" brushRef="#br0" timeOffset="148486.81">24199 15733 65 0,'0'0'38'16,"1"-15"-2"-16,-1 15-2 15,0 0-25-15,4 12 0 0,-10 3-5 16,1 10-1-1,-6 4-2-15,-1 4 1 0,-4 5-1 16,0 3 1 0,-4 0 0-16,4-5 0 0,2-2-1 15,7-3 1-15,9-1 0 16,12 5 1-16,12-10-1 15,16 1 0-15,10 0 0 0,13-2 1 16,6-5-2 0,3 4 0-16,2-10-1 15,-5-10 0-15,-6 8-2 16,-10-7-2-16,-2 3-6 0,-21-6-28 15,6 4 0 1,-13-8-6-16,0 0-3 16</inkml:trace>
  <inkml:trace contextRef="#ctx0" brushRef="#br0" timeOffset="149327.81">25818 15748 57 0,'-3'-22'38'16,"3"22"-1"-16,5-19-3 0,3 32-20 0,-11 4-8 15,0 17 0 1,-3 6-4-16,1 7 0 15,-4 6 0-15,2 2 0 0,-1 0-1 16,9-3 2 0,9-3-1-16,13-9 1 0,17-5-1 15,13-8 1 1,9-16 0-16,13 2 0 0,0-18-1 15,1-13 0 1,-7-10 0-16,-12-6-1 0,-16-11 0 16,-13-5 0-1,-14-6-1-15,-15-9-1 0,-9 11-1 16,-9 2-4-16,1 22-13 0,-13-10-19 15,12 16-3 1,1 1-3-16,18 23-3 0</inkml:trace>
  <inkml:trace contextRef="#ctx0" brushRef="#br0" timeOffset="149787.81">26662 15854 86 0,'12'0'42'15,"-12"0"-6"1,15 16 0-16,-10 3-32 0,-5 10-2 15,-3 3 0-15,0 2-1 0,-1 1-1 16,2-4 1 0,-1-5-1-16,4-11 1 0,-1-15 0 15,15 3-1 1,-1-18 1-16,5-8-1 0,3-14 1 15,1-8-2 1,6-6 1-16,-2 0-1 0,1 2 1 16,0 9-2-1,2 13 2-15,1 15-1 0,2 21 1 16,0 18 0-16,0 13 0 0,0 7 1 15,-4 6-1 1,-2 3 1-16,-5-3 0 16,-6-1-1-16,-5-8 0 15,-2-11-1-15,1-4-4 16,-10-29-14-16,30 15-16 15,-7-24-4-15,16-3-2 16,-3-19-5-16</inkml:trace>
  <inkml:trace contextRef="#ctx0" brushRef="#br0" timeOffset="150027.81">27739 15889 72 0,'-18'-13'40'0,"18"13"-3"15,-11 14-1-15,14 8-27 0,-4 9-4 16,6 6-1 0,-2 14-1-16,2 4-1 0,-4 3-2 15,1-6-1 1,2-4-3-16,-7-10-12 0,10-4-20 15,-6-16-4 1,13-13-1-16,2-14-4 0</inkml:trace>
  <inkml:trace contextRef="#ctx0" brushRef="#br0" timeOffset="150467.81">28580 16054 60 0,'17'-22'41'0,"-14"-8"-4"16,-1 2-1-16,-20-6-28 15,5 10-2-15,-16-2-1 0,-2 12-3 16,-10 6-1-16,-2 12-1 15,0 8 0-15,-3 8 1 16,3 5-2 0,2 3 1-16,7 6 0 0,8-5-1 15,13 1 1-15,11-7 0 16,13-6 0-16,14-3 0 15,11-5 0-15,8-5 0 0,2-3 1 16,2 0-1 0,-5-1 1-16,-5 4-1 0,-7 11 1 15,-7 5 0 1,-10 6 0-16,-6 5 0 0,-8 5 1 15,-1 1-2 1,-6 5 1-16,-4-5-2 0,2-4-1 16,1-9-6-1,18 4-26-15,-4-16-3 16,18-1-5-16,-1-14-1 0</inkml:trace>
  <inkml:trace contextRef="#ctx0" brushRef="#br0" timeOffset="151187.82">28897 15745 70 0,'0'0'39'15,"0"0"-2"-15,1 24-3 16,-7 4-28-1,9 14-1-15,-6 3-3 0,6 6 2 16,-3-4-3 0,5-3 2-16,5-7-2 0,9-2 0 15,6-8 0 1,12-9 1-16,8-7-1 0,11-7 0 15,3-5 0-15,5-5 0 0,-2-5 0 16,-8-4 0 0,-4-6-1-16,-7-1 1 0,-9-1 0 15,-10 1 0 1,-6 1 0-16,-6 2-1 0,-3 1 0 15,-2 3 0 1,-5 4 1-16,-2 11-1 16,0 0 0-16,0 0 0 15,0 20 0-15,-2-5 0 0,-1 10-1 16,-2 0 2-16,0 6-2 15,3 2 2-15,7 2-1 16,11-6 0-16,13-2-1 16,17-5 1-16,14-12 0 15,13 1-1-15,9-12 2 16,9-12-1-16,2-6 0 15,-2-4 1-15,-12-6-1 16,-11-3 1-16,-13 3-1 16,-12-11 1-16,-16 4-1 15,-13-1-1-15,-14-2 1 0,-13 3 1 16,-7 4-1-1,-9 9 0-15,-7 10-1 0,1 15 1 16,4 10 0 0,2 13 0-16,11 14-1 0,12 7 1 15,16 11-1 1,21 5 1-16,25-3 0 0,20-5 0 15,21-3 0-15,19-9 1 16,12-3 0-16,9-10-1 16,3-11 0-16,-8-11-3 15,-16 0-1 1,-28-12-15-16,-4 8-22 0,-40-9 0 0,-17 0-7 15,-35-4 1 1</inkml:trace>
  <inkml:trace contextRef="#ctx0" brushRef="#br0" timeOffset="162699.83">24103 16873 57 0,'0'0'40'0,"-9"-13"-2"0,9 13-1 16,-13-1-30-1,10 16 0-15,-6 2-1 16,3 11-2-16,-1 9-1 16,6 13 0-16,0 4 0 0,6 7-1 15,2 2 0-15,5 2-2 16,4 3-4-1,-3-11-5-15,4 2-27 0,-3-24-3 16,0-19-2-16,-14-16-5 16</inkml:trace>
  <inkml:trace contextRef="#ctx0" brushRef="#br0" timeOffset="163099.83">24500 16804 47 0,'17'-27'42'0,"-11"1"-3"16,0 6-4-1,-18-10-22-15,9 15-5 0,-18-2-1 16,-1 16-3-16,-8 6-2 15,-3 10-1-15,-3 6 0 16,1 8-1-16,4 7-1 0,7 1 1 16,11-3 0-1,13-1 0-15,16-5-1 16,11 1 1-16,16-5-1 15,7 0 2-15,6-3-1 0,3 1 1 16,-4 10-1 0,-9 7 2-16,-15-2 0 15,-12 6 1-15,-18 4-1 0,-14 2 1 16,-18 8-1-16,-14-7 0 15,-11 4-1-15,-5-18-3 16,7 0-11 0,-5-25-27-16,17-20 2 0,10-18-7 15,25-16-2-15</inkml:trace>
  <inkml:trace contextRef="#ctx0" brushRef="#br0" timeOffset="163860.83">25693 17025 20 0,'-15'-9'40'16,"1"6"1"-16,-4-2-4 16,3 8-12-16,-13-11-13 15,11 13-2-15,-11 0-3 0,5 9-2 16,-4 3-1-1,3 5-1-15,2 5 0 16,3 3-1-16,11 6-1 16,12 1 0-16,17-6-2 0,13 1 3 15,15-8-2-15,12-9 0 16,9-9-1-1,2-7 2-15,-4-11-1 0,-10-11-1 16,-16-8 2-16,-19-12-2 16,-20 0 1-16,-20 0 0 15,-18-3 0 1,-12 2 0-16,-7-1 0 0,-3 3-1 15,1 15 0-15,8 2-1 0,13 6 1 16,14 3-1 0,21 16 0-16,12-18-1 0,19 16 2 15,13 8-1 1,12-5 1-16,5 4 1 0,3 1 0 15,-2-1 0 1,-5 2 1-16,-5 11 0 0,-13 1-1 16,-10 7 2-1,-11 8 0-15,-7 9 0 0,-8 8 0 16,-5 5 1-16,-5 1 0 15,3-6 0 1,1-5-1-16,8-15 1 0,8-13-2 16,10-14 0-16,11-19 0 15,11-12-2-15,7-11 0 16,4-9-1-16,-2-6 2 15,0 2-2-15,-6-2 1 16,-9 8-1-16,-9 9 1 16,-9 10 0-16,-8 16 0 15,-13 10 0-15,5 16 1 0,-8 10 0 16,-3 15-1-1,0 5 0-15,7 9-3 0,-1-5-13 16,25-3-19 0,9-18-4-16,21-6-3 0,12-16-3 15</inkml:trace>
  <inkml:trace contextRef="#ctx0" brushRef="#br0" timeOffset="164560.83">28246 17056 57 0,'14'-11'38'16,"-3"1"0"-16,-11-11-4 15,2 5-25-15,-18-9-3 16,-4 3-1-1,-8 0-1-15,-5 0-2 0,-6-3 2 16,-1 4-2-16,-2 8 0 16,6 3 0-16,2 9 0 15,6 6-2-15,4 0 1 0,6 7 0 16,4 3-2-1,4 9 1-15,7 0-1 0,0 2 1 16,10 4 0 0,6 1 0-16,9 7 0 0,10-1 0 15,6 5 0 1,4 1 2-16,3-6-1 0,-1 4 2 15,-5 2-2 1,-7 0 0-16,-12-6 0 0,-9-1 2 16,-11-5-2-16,-11-14 2 0,-8 2-2 15,-8-13-1 1,-3-13 1-16,0 1 0 15,2-1 0-15,1-10-2 16,6 8-1-16,4 0-1 0,17 9 0 16,-14-12 0-1,14 12-1-15,7 11 0 16,-7-11-1-16,14 22 2 15,-5-10 0-15,-1 8 1 0,0-5 1 16,-2 1 2-16,-2 0 1 16,0-2-8-1,-4-1 11-15,0-13-5 0,1 16 2 16,-1-16-2-16,0 23 2 15,1-9-6-15,9 8-10 16,-9-5-19 0,9-11-9-16,4-6-3 0,1-11-1 15</inkml:trace>
  <inkml:trace contextRef="#ctx0" brushRef="#br0" timeOffset="165030.83">28640 16909 59 0,'0'0'41'0,"0"0"-3"16,10 19 0-1,-14-3-31-15,3 10-1 16,-7 6 0-16,6 8-2 0,-4 4-1 16,4 2 1-16,-3-5-2 15,5-5 1-15,-1-10-2 16,5-13 1-1,-4-13-1-15,0 0-1 0,12-36 0 16,-8-3-1-16,0-5 1 16,-1-4-2-16,5-1 2 15,3 7-3-15,3 6 3 0,7 6-1 16,8 19-1-1,4 7-1-15,6 10-3 0,-10-2-15 16,12 12-17 0,-10-7-1-16,3-2-4 0,-11-6-1 15</inkml:trace>
  <inkml:trace contextRef="#ctx0" brushRef="#br0" timeOffset="165310.84">29097 16905 50 0,'15'-3'41'16,"-15"3"-2"-16,16-2-3 0,-16 2-20 15,0 0-9 1,0 0-2-16,-15 20-2 15,-2-6 0 1,-1 6 0-16,-4 1-2 0,4 7 1 16,2 0-1-16,13 5-1 15,17-5 0-15,12-2 0 16,17-3 0-16,15-4 1 15,7-7 0-15,5-5 1 16,-6-8-1-16,-7-11 1 0,-18-5 0 16,-16-12-2-1,-22-5-2-15,-20-3-3 0,-3 10-16 16,-22-14-17-1,7 7-4-15,-7 3-3 0,13 12-3 16</inkml:trace>
  <inkml:trace contextRef="#ctx0" brushRef="#br0" timeOffset="165680.84">29637 16829 65 0,'17'9'42'15,"-7"-2"-3"-15,7 13-2 16,-9-3-31-16,-1 16-1 15,-5-4-2 1,3 5 1-16,2 2-3 0,6-1 1 16,7-2-1-16,10 0-1 15,11-15 1-15,9-8 1 16,6-4 0-1,0-10-1-15,1-4 0 0,-8-10 2 16,-11-9-2-16,-13-7-1 0,-12 3-2 16,-16-6-6-1,2 13-23-15,-22-11-9 0,7 6-3 16,-11-3-5-1</inkml:trace>
  <inkml:trace contextRef="#ctx0" brushRef="#br0" timeOffset="166090.84">30108 16862 58 0,'17'21'42'0,"-1"1"-2"0,3 14 0 0,-11 2-29 0,7 31-2 15,-7 6-1 1,5 14-7-16,-5-2 5 15,3 3-3-15,-3-11 2 16,-1-12-7-16,-1-10 6 0,2-25-4 16,0-17-3-16,-1-27 6 15,-1-25-7 1,1-26 1-16,0-8-1 0,2-12 3 15,0-15-3-15,-2-5 1 16,0 1 2-16,4 15-1 16,2 21 2-1,4 18-1-15,9 12 0 0,7 14 1 16,6 22-1-16,2 11 0 15,1 11 0-15,-7 8 1 16,-6 6 1-16,-14 0-1 0,-21 4 0 16,-18-1 1-1,-17-8-1-15,-13-8-1 0,0 4-14 16,-8-21-22-1,10-7-2-15,9-10-5 0,25-3-2 16</inkml:trace>
  <inkml:trace contextRef="#ctx0" brushRef="#br0" timeOffset="166510.84">31094 16534 72 0,'-18'-5'43'16,"10"18"-3"-16,-6 6 0 16,15 22-33-16,-8 7-3 0,3 16 0 15,3 9-2-15,3 6 1 16,1 0-3-16,4-4 3 15,2-19-3 1,1-11 2-16,0-18-2 0,4-17 0 16,-1-17-1-16,4-11 0 15,-1-12 1-15,3-9-1 16,1 6 0-1,-3 1-1-15,1 17 1 0,-2 7 1 16,-2 13-1-16,-4 18 2 0,-8 11-1 16,-6 12 0-1,-6-3 0-15,-6-2 1 0,-7-7-1 16,-3-11-1-1,0-1-1-15,-4-18-5 0,30-4-29 16,-23-21-4 0,26 2-3-16,9-9-4 0</inkml:trace>
  <inkml:trace contextRef="#ctx0" brushRef="#br0" timeOffset="166960.84">31549 16763 34 0,'0'0'45'0,"21"9"-5"16,-15 7-2-16,4 26-14 15,-8-7-21 1,0 7 0-16,-3 3-2 0,1 4 2 15,-1-12-3 1,2-4 2-16,1-12-1 0,-2-21-1 16,20 8 1-1,-1-15 1-15,4-15 2 0,5-2-2 16,3 3 1-1,1-2-1-15,-2 16 0 0,-2 12 0 16,-3 14 0-16,-4 21 0 0,-7 34-2 16,-8 15 3-1,-6 1 0-15,-7 7-3 0,-11 2 4 16,-5-11-3-1,-11 12 2-15,-7-38-6 0,-8-6 0 16,-24-6-35 0,6-42-4-16,-8-10-2 0,-6-36-9 15</inkml:trace>
  <inkml:trace contextRef="#ctx0" brushRef="#br0" timeOffset="177173.85">31085 10364 63 0,'14'5'37'0,"11"5"-1"0,9-5-2 15,18 6-24 1,-1-7-2-16,16 5-2 16,-3-3-2-16,4 3-2 15,-12-4 0-15,-3 0-3 0,-11 2-3 16,-18-8-8-16,-2 9-22 15,-22-8-3 1,-5 14-3-16,-12-10-1 0</inkml:trace>
  <inkml:trace contextRef="#ctx0" brushRef="#br0" timeOffset="177403.85">31023 10592 19 0,'-20'8'28'0,"19"6"4"0,6 0-14 0,-5-14 2 0,40 23-1 0,-13-19-3 0,35 10-3 16,-6-12-2 0,25 9-1-16,-8-11-2 0,10 5-1 15,-12-5-4 1,-6-3-10-16,-7 4-26 15,-25-3-3-15,-11-3-4 0,-22 5-4 16</inkml:trace>
  <inkml:trace contextRef="#ctx0" brushRef="#br0" timeOffset="178043.85">32107 10086 50 0,'-14'-3'39'0,"1"-2"-3"15,1 4-1-15,12 1-19 0,-17-5-7 16,17 5-1-1,0 0-2-15,0 0-2 0,0 0 0 16,13-10-1 0,8 10 0-16,1-2-1 0,9 2 0 15,2 1-2 1,3 2 0-16,-1 1 1 0,-3 6-1 15,-4 2 0-15,-10 4 0 16,-5 2 0-16,-12 3 0 16,-12 2 1-16,-12 1-1 15,-14-1 0-15,-7-1 0 16,-5-1-1-16,2-4 1 15,3-3 0 1,10-2 0-16,13 2-1 0,15-3 1 16,19 2-1-16,12 1 1 15,8 4-1-15,5 7 1 16,2 5-1-16,-1 5 1 0,-10 0-1 15,-10 4 1 1,-11 0 0-16,-9-1 1 0,-9-6-1 16,-13-5 0-1,-5-8 0-15,-8-6 0 0,1-4-4 16,-4-18-22-1,11 3-9-15,2-11-3 0,12-3-2 16,7-11-4 0</inkml:trace>
  <inkml:trace contextRef="#ctx0" brushRef="#br0" timeOffset="178433.85">32834 10236 103 0,'0'0'38'15,"0"0"-1"1,0 0-2-16,-41 21-33 0,-7-4-2 15,-2 1-1-15,2 6 1 16,5 0-1-16,16 2 1 16,27-26 1-1,0 0 0-15,18 60 3 0,-18-60-1 16,78 24 0-16,-78-24-1 0,102 20 0 15,-45-7 0 1,-5 5-2-16,-3 3 0 0,-49-21-1 16,70 58 1-1,-70-58 0-15,21 70 1 0,-21-70-1 16,-39 60 0-1,39-60-1-15,-103 27-7 0,37-23-28 16,-1-14-3 0,4-7-1-16,2-12-5 0</inkml:trace>
  <inkml:trace contextRef="#ctx0" brushRef="#br0" timeOffset="178663.85">32693 10261 81 0,'0'0'38'0,"55"-28"-2"0,-55 28-4 0,0 0-26 0,67-30-1 15,-67 30 1 1,94-12-1-16,-22 8-2 0,7 7 1 15,19-3-1-15,-8 5-1 16,5 8-24-16,-15-7-14 16,-21-1-2-1,-59-5-4-15,0 0-4 0</inkml:trace>
  <inkml:trace contextRef="#ctx0" brushRef="#br0" timeOffset="196006.88">24244 4773 36 0,'-21'-9'38'15,"21"9"-1"-15,1-23-13 0,32 23-12 16,8-5-4-1,25 9-3-15,16-3-2 0,20 4 0 16,19-4-1 0,18 2 1-16,10-3-1 0,11 2 0 15,0-7-1 1,5-1-1-16,-1-1 0 0,3 0 0 15,-3-1 0-15,4 3-1 16,-4 3 0 0,1 3 1-16,-1 5-1 0,-6 6 0 15,-2 6 1-15,-5 8-1 16,-12 4 1-16,-13 3-1 15,-16 4 1-15,-12 5 0 16,-13 3-2-16,-13 3 2 16,-15 6-1-16,-9 2 2 15,-14 6-2-15,-4 13 4 16,-11 12 0-16,-2 18-1 0,-9 15 0 15,-2 13 0 1,-7 18 1-16,-4 14-1 0,-5 12 0 16,-9 9-1-1,-7 5-1-15,-3 4 0 0,-4-1 1 16,0 4-2-1,3 0 0-15,4 2 1 0,8-1 0 16,9 0 0 0,5-5 0-16,7-3 1 0,-1-7-1 15,-2-12 2-15,-8-15 0 16,-9-20-2-16,-16-20 1 15,-17-21-1-15,-17-23-1 0,-20-24-1 16,-16-20 2 0,-20-15-1-16,-19-13 0 15,-18-5 0-15,-17 1 1 16,-13 1 0-16,-12 7 0 0,-7 8 0 15,-8 11 0-15,-1 7 0 16,3 6 0 0,7 2 0-16,8-4 0 0,12-7 0 15,10-12-3-15,10-22-3 16,19-18-27-16,8-24-4 15,13-26-3 1,14-30-3-16</inkml:trace>
  <inkml:trace contextRef="#ctx0" brushRef="#br0" timeOffset="196396.88">23826 5190 65 0,'0'0'43'0,"-6"24"-5"15,16 23-1-15,-2 29-34 16,5 32-2-16,1 32 3 16,2 29-1-16,3 28 0 15,5 22 0-15,-1 17 0 16,-1 15-1-16,-2 3-1 15,-1 5 0-15,-7 2-2 0,-5 0 0 16,-5-7 2-16,-5-3-1 16,-4-13 0-16,-3-15-2 15,6-9-13 1,-7-32-21-16,15-34-3 0,8-37-4 15,8-48-4-15</inkml:trace>
  <inkml:trace contextRef="#ctx0" brushRef="#br0" timeOffset="197387.88">30336 5239 47 0,'-29'-28'39'16,"-12"-6"-4"-16,-9-2-1 0,-25-7-31 16,-2 8-1-16,-14 2 1 0,-5 9-1 15,-3 7 0 1,10 12 1-16,3 7-1 15,11 13-1-15,9 7-1 16,12 7 1-16,18 2-1 0,22 3 2 16,26-1-1-1,24 1 0-15,22-1 1 16,13 2 0-16,12 4 0 15,5 5 1-15,4 6 1 16,-6 10-2-16,-14 9 0 0,-19 9 0 16,-21 2 0-1,-14 2 0-15,-21-4 0 0,-17-7-1 16,-16-13-1-16,-13-13 1 15,-12-16-2-15,-4-16-1 16,9-7-11 0,-3-19-22-16,24-10-2 0,11-17-4 15,28-6-5-15</inkml:trace>
  <inkml:trace contextRef="#ctx0" brushRef="#br0" timeOffset="198367.88">30181 5481 73 0,'23'5'39'0,"-9"6"-1"31,-1 15-3-31,-19 7-32 0,-2 17 1 0,-9 11-2 16,0 8 2-16,-4 1-2 15,4-2 1-15,-3-13-2 16,8-6 0-16,2-10-1 0,12-16 0 15,11-18 1 1,11-15 0-16,6-21 0 16,7-16 0-16,2-17 0 15,3-14-1-15,-7-4-1 0,0-2 0 16,-7 8-1-1,-5 6 0-15,1 23 0 16,-4 25 1-16,1 33 1 0,-3 29 0 16,-3 23 2-16,-8 15 0 15,-6 9 1-15,-2 4-1 16,-9-1 1-1,0-9-1-15,-6-15-2 0,1-16 3 16,8-23-2-16,9-13 0 16,10-20 0-16,11-15 0 15,9-24 0-15,3-13-1 0,5-13 0 16,-1-6-1-1,-3 1 0-15,-3 5 0 0,-5 10 0 16,-9 13-1 0,-3 24 0-16,-3 23 1 0,-3 22-1 15,-3 18 2 1,-4 17-1-16,-5 8 1 0,1 7-1 15,-6 5 2 1,-2-2-1-16,-1-8 1 0,0-9 0 16,4-12-1-16,8-13 1 15,7-12-2-15,17-11-1 16,9-20-1-16,10-11-3 15,-2-22-1-15,12-5-1 16,-9-16 2-16,7 3 0 16,-12-6 3-16,-8 4 3 15,-7 10 1-15,-8 8 3 16,3 18 1-16,-16 9 2 15,7 23 0-15,-14 11-1 16,0 23-1-16,-13 12-2 0,0 15 0 16,-12 8 0-1,-2 7-1-15,0 1 0 0,-1-2-1 16,4-12 0-1,4-13 0-15,5-15 0 0,14-17-1 16,3-22 1 0,28-7 0-16,-1-22-1 0,12-17 0 15,3-17-1-15,8-19 0 16,6-9-1-16,-6 0 1 15,-3 5-2-15,-7 9 1 0,1 13 0 16,-7 18 0 0,0 25 0-16,-5 24 1 15,-4 22 0-15,-4 16 0 16,-3 14 0-16,-5 11 2 0,-10 12-1 15,-5 4 1 1,-8 4 0-16,-1 4 0 16,-8-1 0-16,4-4-1 0,3-6 1 15,6-9-1-15,6-12-1 16,2-13-3-16,9-6-11 15,-11-28-20 1,0-11-4-16,6-37-2 0,-17 0-4 16</inkml:trace>
  <inkml:trace contextRef="#ctx0" brushRef="#br0" timeOffset="198977.88">31209 6201 81 0,'-18'-9'39'0,"18"9"-4"0,23 1-3 16,11 2-32-1,13 1-1-15,10-1-2 31,-1-10-3-31,12 4-7 0,-8-23-1 0,5-4 3 0,-12-19 8 16,-7 0 3 0,-2-2 1-16,-8 1 2 0,0 9 4 15,-9 4 6-15,9 27 3 0,-18 10-4 16,4 27-4-1,-12 10-4-15,-9 19-1 16,-14 9 0-16,-3 11 0 16,-12 4-2-16,-6-1 1 0,-4-3-1 15,6-4-1 1,8-4 1-16,17-8-1 15,27-10 0-15,25-10 0 16,28-12 0-16,27-8 2 0,17-10 1 16,2-7-1-16,1-8-2 15,-15-13-2 1,-3-8-1-16,-18-16-1 0,-22-7 1 15,-20-14 0-15,-11-5-3 16,-3-9 2-16,-8 3 2 16,3 6 2-1,-2 5 2-15,-21 63 0 0,25-77 1 16,-25 77 0-16,0 0 1 15,55 21 0-15,-55-21-1 16,17 91 0-16,-33-28 0 0,0 15 0 16,-24 5-1-1,-9 0-3-15,-16-4 0 0,15-1 2 16,4-6-1-1,21-9 0-15,24-12-1 0,1-51 1 16,100 67-1 0,-18-49 2-16,14-5-1 0,-10-7-3 15,2-1-3-15,-2-12-5 16,-22 5-23-16,-64 2-5 15,0 0 1-15,-66-41-5 0</inkml:trace>
  <inkml:trace contextRef="#ctx0" brushRef="#br0" timeOffset="199547.88">30715 6569 57 0,'-238'-19'36'0,"24"4"-1"16,32 4-5-16,33 10-25 31,26-3 0-31,33 10 0 0,22 0-1 0,38 9-1 0,30 2 1 15,39 7-1 1,33 2-1-16,43 8 2 0,41 2-3 16,45 9 0-16,48 2-1 15,28 7 2-15,28 2 1 16,34 2 2-1,3 1 0-15,-10 0 0 0,-43-3-1 16,-41-1-1-16,-45-5 1 0,-56-12-4 16,-66-10-3-1,-81-28-1-15,-98 3-3 0,-61-26 0 16,-36-10 0-1,-48-17-2-15,-43-5 1 0,-30-7 1 16,-11 4 0 0,-2 3 3-16,26 9 2 0,20 11 1 15,11 6 1-15,31 14 1 0,29 6 1 16,39 10 0-1,36 5 0-15,45 6 2 16,44 8-3-16,53 6 2 16,59 3 1-16,56 5-1 15,59 7 0-15,57 8 0 16,52 5 1-16,35 10 0 15,40 5 0-15,37 11 0 16,6 9-1-16,-22 6-2 16,-42 22-21-16,-34-2-16 0,-67-3-2 15,-59-6-6 1,-91-13-2-16</inkml:trace>
  <inkml:trace contextRef="#ctx0" brushRef="#br0" timeOffset="212449.9">17129 13969 52 0,'12'-14'42'16,"-15"-1"-2"-16,7-3 0 0,-17-12-27 16,11 10 0-1,-16-12-6-15,3 5 1 0,-12-2-4 16,-1 3 0-16,-8 4-2 0,-2 5 0 15,-9 8-2 1,-6 8 1-16,-6 11-1 16,-4 8 0-16,-2 9 0 15,0 9-1-15,1 9 1 0,5 4-2 16,7 7 1-1,8 4 0-15,16-1 0 16,15 3-1-16,18 0 1 16,21-4 1-16,15-4 0 0,15-5 0 15,11-8-1-15,5-7-3 16,4-1-4-1,-15-18-28-15,7-3-2 0,-16-14-5 16,-5-3-1-16</inkml:trace>
  <inkml:trace contextRef="#ctx0" brushRef="#br0" timeOffset="212799.9">17202 14240 45 0,'10'-13'40'0,"-10"13"-1"0,0 0-3 15,13-2-18 1,-26-1-7-16,13 3-3 0,-18 21-3 16,3 2-2-1,-6 5-1-15,1 7 0 0,0 4-1 16,5 1 0-16,8 1-1 15,13-3 1-15,17-8-1 16,19-8 1-16,13-11 0 0,12-10 0 16,3-13 0-1,0-6 0-15,-6-10 1 16,-10-6-2-16,-20-7 1 15,-20 0-1-15,-20 4 0 0,-17 2-3 16,-14 10-1 0,-18-3-10-16,2 16-25 15,-7 4 0-15,11 9-4 0,1-1-3 16</inkml:trace>
  <inkml:trace contextRef="#ctx0" brushRef="#br0" timeOffset="213159.9">17761 14480 70 0,'18'10'41'0,"-18"-10"-4"15,20 22-1 1,-31-9-28-16,-3 11-3 0,-8 3-1 16,1 6-2-1,-2 4 1-15,5 4-1 0,11-1 1 16,14 1-2-16,19-9 1 15,17-4-1 1,15-11 0-16,10-10 0 0,5-11 1 16,2-9-2-16,-13-10 0 15,-12-9 0-15,-13-1-4 16,-17-7-1-16,-7 13-18 15,-23-8-15-15,1 12-2 16,-10-1-3-16,10 11-3 16</inkml:trace>
  <inkml:trace contextRef="#ctx0" brushRef="#br0" timeOffset="213529.9">18352 14608 74 0,'-4'17'41'0,"4"12"-1"0,-7 0-3 0,4 13-29 0,-7-2-3 16,3 5-1 0,-2-5 0-16,2-3-2 0,0-10-1 15,2-11 0 1,5-16-1-16,0 0 0 15,11-21-1-15,3-3 0 16,3-4 1-16,3-3-2 0,4 2 1 16,0 3-1-1,7 7 1-15,-1 10 0 16,-1 9 0-16,-1 8 0 0,0 11 1 15,-2 5 0-15,-3 7 0 16,-2 5 1-16,-10 3 0 16,-3 3 1-1,-7-1-2-15,-1-2 1 0,-1 0-4 16,-6-17-13-16,12 2-21 15,-5-24-1-15,33 9-5 16,-3-27-3 0</inkml:trace>
  <inkml:trace contextRef="#ctx0" brushRef="#br0" timeOffset="213759.9">19120 14657 79 0,'0'0'43'0,"13"19"-4"0,-16 0 0 0,0 16-34 15,-6 8-1-15,-1 11-2 0,-5 4 0 16,-2 4-2 0,-1 0-4-16,-4-13-2 15,9 4-14-15,-8-29-17 16,9-12-2-16,-3-21-3 0,8-10-2 15</inkml:trace>
  <inkml:trace contextRef="#ctx0" brushRef="#br0" timeOffset="214420.9">18866 14815 57 0,'0'0'37'0,"-12"10"0"15,26 9-3 1,-1 2-24-16,22 11-3 0,2-6-2 16,15 6 0-1,4-5-3-15,7 2 0 0,-3-8-2 16,-3-2 0-16,-7-5 0 15,-6-1 0-15,-7 4 0 0,-8 1 0 16,-8 4 1 0,-8 4 0-16,-7 1 1 15,-3 6 1-15,-6 0-1 16,-1 3 1-16,-4-3-1 0,1-1 1 15,-2-5-1-15,4-4 0 16,3-8-1 0,4-1 1-16,-2-14-2 0,20 4 0 15,-5-6-1-15,3-5 0 16,-1 0 0-16,3 0-2 15,-1 4 2 1,-1 0-1-16,-2 7 0 0,-4 2 2 16,-1 1-1-16,-11-7 1 0,16 15 0 15,-16-15 1 1,0 0 0-16,14 11 0 0,-14-11 0 15,0 0 0 1,0 0 0-16,0 0 0 0,0 0-1 16,0 0 0-1,5 22 2-15,-8-5-2 0,3 8 2 16,1 4-2-1,4 5 1-15,8 3-1 0,8-2 2 16,10 0-2-16,7-6 0 16,10-4-1-16,8-7 1 15,2-5-1-15,3-4 1 16,-8-5-1-16,-5 4 0 15,-11 2 0-15,-13 11 1 16,-11 10 0-16,-16 10 0 16,-14 14 0-16,-7 9 0 15,-7 6 1-15,-6 4 0 16,-1 1-1-16,-3-9 1 15,-2 1-2-15,4-6-4 0,-13-30-15 16,4-1-20 0,-1-26 0-16,2-12-7 0,-7-19-1 15</inkml:trace>
  <inkml:trace contextRef="#ctx0" brushRef="#br0" timeOffset="-214335.82">15824 15436 46 0,'0'0'40'15,"-15"-14"-3"-15,15 14-4 16,14-13-22-16,20 17-2 0,15-8-3 16,24 7-3-16,22-1-2 15,25 3 0-15,17-2 0 16,18 0 2-1,12-3-1-15,6-1-1 0,3 0 1 16,3 2-1-16,-10-3 0 16,-9 3 0-16,-9 2-2 15,-15 1-3 1,-12 13-12-16,-26-6-19 0,-19 6-1 15,-25-1-6-15,-17 5 0 0</inkml:trace>
  <inkml:trace contextRef="#ctx0" brushRef="#br0" timeOffset="-213975.82">18098 15708 63 0,'11'21'40'16,"-6"8"-2"-16,-3 14-2 15,-11 7-28-15,-3 23-2 0,-16 4-2 16,-1 16-2-16,-7 4 0 16,1 18-1-1,2 12-1-15,4 12 0 0,5 9 1 16,8 12 0-16,5 4-1 15,5-7-1-15,4 7-3 16,-10-17-15 0,5-33-19-16,-1-25-5 0,-5-32-2 15,-2-35-3-15</inkml:trace>
  <inkml:trace contextRef="#ctx0" brushRef="#br0" timeOffset="-213445.82">15916 15659 31 0,'14'9'38'0,"-1"4"-4"15,-3 10 1-15,3 16-25 16,-9 1-2-16,5 21 0 0,-6 6-1 16,6 17-2-1,-7 4-1-15,5 13-1 0,-7 8 0 16,2 10-2-1,-3 9 0-15,1 6 0 0,-6 1 2 16,2 12-1 0,-1-2-1-16,3-13 0 0,3-5-1 15,4-3-2 1,6-28 1-16,5-14 1 0,12-22-2 15,-28-60-3-15,79 66 4 0,-24-38 0 16,16-29-1 0,5-16 4-16,10 18-1 0,7 4-3 15,2-2 4 1,3-12 0-16,1 23-3 0,-5-17-1 15,1 20-9 1,-5 11-28-16,-10-31 0 0,1-17-3 16,-7 4-2-16</inkml:trace>
  <inkml:trace contextRef="#ctx0" brushRef="#br0" timeOffset="-212935.82">15972 16250 58 0,'0'0'42'0,"0"0"-5"0,39 0 2 15,-3-7-26-15,32 12-4 16,14-5-5-16,25 3 0 15,21-3-2 1,18 2 0-16,11-4-1 0,5-1 0 16,0 2-2-16,-8-4-1 15,-9 3-3-15,-34-14-31 16,-13 14 0-1,-33-13-7-15,-31 11-1 0</inkml:trace>
  <inkml:trace contextRef="#ctx0" brushRef="#br0" timeOffset="-212555.82">15998 16763 53 0,'-14'-6'41'0,"14"6"-1"15,-7-12-4 1,25 12-24-16,6-1-3 0,26 11-3 15,21-7-2-15,29 3-2 16,27-3 0-16,32 3-1 16,20-4-1-1,15 1-3-15,8 6-30 0,-20-12-5 16,-26-15-6-16,-34-3 0 15</inkml:trace>
  <inkml:trace contextRef="#ctx0" brushRef="#br0" timeOffset="-210414.82">18653 16265 224 0,'0'0'0'0,"17"-7"0"0,5 1 0 0,11 0 0 16,6-11-1-1,6 7 1-15,0-6 0 0,4 0-1 16,-8 2 1 0,-7 11-1-16,-10 3 1 0,-12 3-1 15,-10 11 1-15,-7 0-2 0,-5 11 2 16,-7 5-1-1,0 7 2-15,-6-1-1 0,-2 7-1 16,1 7 1 0,1 2 0-16,2 10 1 0,3-4-2 15,4 2 0 1,7 2-3-16,-1-10-2 15,11 2-13-15,-11-20-19 0,4-8-2 16,4-26-4-16,-18 5-1 16</inkml:trace>
  <inkml:trace contextRef="#ctx0" brushRef="#br0" timeOffset="-210144.82">18422 16919 24 0,'-27'4'42'0,"1"-8"-1"16,11 0-1-16,2-24-17 0,13 28-6 15,3-33-4 1,19 21-4-16,7-8-3 0,19 14-2 16,17 5-2-1,16 8-4-15,19 33-15 0,-1-3-24 16,15 5 1-1,6 0-7-15,3-14-1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7T16:31:12.177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6726 6374 26 0,'-12'-2'31'16,"12"2"-1"-16,0 0-2 0,0 0-9 16,0 0-10-1,13-2-3-15,2 7-2 0,0-4 0 16,9 4 0-1,4-2-1-15,10 2 1 0,3-2 0 16,8 2-2 0,6-2 0-16,8 3 0 0,3-3 0 15,9 2 0-15,1-3 0 0,6 3 0 16,1-1-1-1,5 0 0-15,1 1-1 16,4 2 1-16,4-3 1 16,7 6-2-16,3-1 1 0,5 4 0 15,4-1-1 1,4 0 1-16,0 0 0 15,4 2-1-15,2-2 0 0,-3 0 0 16,1-1 0-16,3-2 0 16,0 1 0-16,1-1 0 15,4-1 0 1,4 1 0-16,3-2 0 0,3 1 0 15,1-2 0-15,4 2 0 16,4-2 0-16,0 1 0 16,3-1 0-1,-2-1 0-15,2 0 0 0,1 0 0 16,0 0 0-16,-1-2 0 0,2-2 0 15,3 3 0 1,1-3 0-16,3 2 0 0,1-2-1 16,1 1 1-1,3 0 0-15,-3 0 0 0,4-1 0 16,-3 1 1-1,-2 1-1-15,4-1 0 0,-2 0 0 16,5-1 0 0,1 1 0-16,5 0 0 0,-1 0 0 15,4-1 0-15,5 0 0 16,-1 1 0-16,3-1 0 15,-2 0-1-15,6-1 1 16,-2-1 0-16,3 0 0 16,5-2 0-16,-2 2-1 15,3 0 1-15,1-2 0 16,0 2 0-16,2 1-1 15,2-1 1-15,1 1 0 0,4 0 0 16,2 0 0 0,1 0-1-16,2 0 1 0,0-1 0 15,2 0 0 1,-2 0 0-16,0-2 0 0,-4-1 0 15,1-1 0 1,1 0 0-16,-1 1 0 0,-1-1 0 16,-2 0 1-1,3 0-1-15,-2 2 0 0,-2-3 0 16,-2 3 0-16,1-2 1 0,-3 0-1 15,-3 0 0 1,-1 1 0-16,-2-3 0 0,-3 0 1 16,-7 2-1-1,-2-2 0-15,-9 0 0 0,0 1 0 16,-4 0 0-1,-7 1 0-15,-5-1 0 16,-1 2 0-16,3 0 0 16,-3 2 1-16,-4 1-1 0,-4-2 0 15,2 2 0-15,1 0 0 16,-1 1 0-1,-6-1 0-15,-5-2 0 0,-5 3 0 16,0-1 0-16,0 0 0 16,-5 0 0-16,-9-1 0 15,-4 0 0 1,1 0 0-16,-6-1 0 0,-1 1 0 15,-2-2 1-15,-6-1-1 0,-2 1 0 16,-4 1 0 0,-3-2 0-16,-4-1 1 0,-5-1-1 15,-7-1 0 1,-4 0 0-16,-4-1 0 0,-3 1 1 15,-2-2-1 1,-3 1 0-16,-6 2 0 0,-4 0-1 16,-6 3 2-1,-3-1-2-15,-10 3 1 0,-10 0 0 16,-5 1-1-16,-7 1 1 15,-12 0-1-15,13 2 1 16,-13-2-1-16,0 0 1 0,0 12-1 16,0-12 1-1,-5 18 0-15,3-3-1 16,0 1 1-16,1 3 0 15,1 3 0-15,1 2 0 0,2 3-1 16,-1 2 1 0,1 2 0-16,0 0 0 15,1 2-2-15,-1 3 4 0,2 1-4 16,1 4 4-1,-3 3-1-15,2 1 0 0,0 2 0 16,-2 2 0 0,-2 3 0-16,0 2-1 0,-1 3 1 15,-1-1-1-15,0 2 0 16,0-1 0-16,-1 0-1 15,-1-1 1-15,2-1-1 16,0-1 0-16,1-2 2 16,-1-4-2-16,-1 0 2 0,2-3-2 15,-2 1 1 1,-1 1-1-16,-2-2 1 0,1-2 1 15,0 1-2 1,-1 1 1-16,2-2 0 0,-2-2 0 16,1-1-1-1,1-3 1-15,1-1 0 0,-1-6 0 16,1-1 0-16,-2-5 0 0,0 0 0 15,-1-3 0 1,-1 0 0-16,-1-3 1 16,0 0-1-16,0 0 0 15,2-4 0-15,-2 1 0 0,1-3 0 16,0 1 0-1,2-1 0-15,-1-1 1 16,-1 1 1-16,3-1-1 16,-6 3 1-16,6-1-1 15,-2 3 0-15,0-2 0 0,1 2 1 16,-1 4-3-1,-1-1 1-15,0 1 0 0,1 2-1 16,-4 2 1-16,-1-4-1 16,0 3 1-16,0-4 0 15,-4 2-1 1,0-2 1-16,-2 1 0 0,-1-2 0 15,-3 0 0-15,-4-1-1 0,0 1 1 16,-5-3 1 0,-3 0-1-16,-8-4 0 0,-2-2 0 15,-9-2 0 1,-5-3 0-16,-10-3 0 0,-10-2 0 15,-13-2 0 1,-8-4 0-16,-11-1 0 0,-7-3 0 16,-15-2 0-1,-8-3 0-15,-9-2 0 0,-4-1 0 16,-5 0 0-16,-10-1 0 15,-5 1 0-15,-6 0 0 16,-3-1 0-16,-6 3-1 0,-5 2 1 16,-2-2 0-1,-8 2 0-15,-2 2-1 16,-5 1 1-1,1 2 0-15,-9 0 0 0,-1 2-1 16,-3 0 1-16,-2 3 0 16,-8-2 0-16,-1 1 0 15,0-1 0-15,-10 1 0 0,0-2 1 16,-3 1-1-1,-10-1 0-15,-5 1 1 0,-1-1-1 16,-2 4 1 0,-4-3-1-16,3 1 1 0,-2 0-2 15,-1 0 2 1,3 1-2-16,4 0 2 0,2 2-2 15,3-2 2-15,0 2-1 0,-1-3 1 16,5 2-1 0,3-2 1-16,0 1-1 0,4-1 1 15,0-2-1 1,1 2-1-16,5 0 1 0,8 1-1 15,1 3 1 1,-1-1 0-16,6 3 0 0,5 0 0 16,0 2 0-1,-1 0 1-15,1-1-1 16,-6 3 0-16,1-1 1 0,4 4-2 15,1 0 3-15,1 1-2 16,7 2 2-16,7 3-2 16,2-1 2-16,8 2-2 15,3-1 2-15,3 0-2 16,5-1 0-1,1 0 1-15,1-2-1 0,-3-1 0 16,2 0 1-16,2 1-1 16,5-2 0-16,1 0 1 15,3 1-1-15,6-2 1 0,4 2-1 16,7-3 1-1,8 0-1-15,4 0 0 0,5-2 1 16,5 1-1 0,4-2 1-16,5-1-1 0,4 1 1 15,1 1-1 1,2-2 0-16,6 0 1 0,0 1-1 15,3 0 0-15,4 1 0 16,2 1 0-16,4-2 1 16,6 3-1-16,-2-3 0 15,2 1 1-15,-2 0-1 16,4 0 0-16,-2 0 1 15,3-1-1-15,4 0 0 16,5 0 0-16,13-1 0 0,11-1-1 16,14 1-3-1,2-11-25-15,18 5-6 16,-7-13-2-16,6-3-4 0</inkml:trace>
  <inkml:trace contextRef="#ctx0" brushRef="#br0" timeOffset="1020">6471 6593 41 0,'0'-12'33'0,"-1"0"-3"16,1 12 0-16,0-16-15 0,0 16-6 15,6 11-3-15,-1 6-2 0,-6 1 0 16,6 10-1 0,-5 2 0-16,5 8 0 0,-3 3-1 15,3 8 0 1,2 1 1-16,4 5 1 0,-3 5-1 15,4 7-1 1,-1 6 1-16,2 7 0 0,-4 4-1 16,1 0 1-16,-8 3-3 15,2 1 2-15,-5 0-1 16,-2 0-1-16,-3-4 1 15,-2 2 0-15,1 1-1 16,-1-4 0-16,0-2 0 16,2-6 1-16,1-4-2 15,3-6 1-15,1-4 2 0,2-7-2 16,1-7 2-1,1-3-1-15,-2-1 1 16,-1-2-2-16,1-1 1 0,-1 0 0 16,1-4-2-1,-2 2 1-15,2-3 0 0,0-2 0 16,2-3 0-1,0-2 0-15,0-7 0 0,-1-3 0 16,-1-4 0-16,-1-14 1 16,2 15-1-16,-2-15 1 15,0 0-1 1,0 0 1-16,0 0-1 0,0 0 0 15,5-18 1-15,-5 18-1 0,7-19 0 16,-1 9 0 0,5-1 0-16,0-1-1 0,9 1 0 15,5-3 0 1,9 4 0-16,7-1-2 0,14 6-3 15,4-5-25 1,25 13-4-16,10-8-3 0,20 4-5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7T17:06:21.7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C000"/>
    </inkml:brush>
    <inkml:brush xml:id="br2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7587 6772 15 0,'13'3'30'0,"-12"8"3"0,-1 14-3 15,3 16-17-15,-7 16-2 16,9 30-2-16,-9 14 1 15,8 26-4 1,-8 16 0-16,7 23-1 0,-7 7-1 16,1 4-1-16,-5-3 0 0,-1-10-2 15,2-16 0 1,0-19-2-16,6-20-3 15,-8-33-26-15,10-26-2 16,1-30-4-16,7-34-4 0</inkml:trace>
  <inkml:trace contextRef="#ctx0" brushRef="#br0" timeOffset="250">8403 6807 62 0,'26'47'38'0,"-9"38"-4"16,-14 28-3-16,-4 27-29 16,-5 25 2-16,2 17-2 15,2 5 0-15,5-10-1 0,10-15-3 16,6-28 1-1,14-21-6-15,0-35-22 0,21-37-5 16,10-37-2 0,11-41-3-16</inkml:trace>
  <inkml:trace contextRef="#ctx0" brushRef="#br0" timeOffset="480">9893 6549 76 0,'30'118'41'15,"-12"44"-4"-15,-22 19-3 16,-3 26-33-16,1 23-1 0,0-3 0 16,8-9 0-1,8-22-1-15,18-30 0 16,6-39-3-16,15-32-2 15,0-51-11-15,19-35-17 0,6-39-1 16,13-44-4-16,2-38 1 16</inkml:trace>
  <inkml:trace contextRef="#ctx0" brushRef="#br0" timeOffset="670">11068 6856 69 0,'0'0'36'0,"10"46"-3"15,-19 35-3-15,4 38-25 0,1 32-3 16,5 31-1-1,7 20-1-15,6 11-1 16,13 1-3-16,1-20-4 16,18-16-2-16,-7-43-14 0,16-37-10 15,4-49-2 1,6-47 0-16</inkml:trace>
  <inkml:trace contextRef="#ctx0" brushRef="#br0" timeOffset="860">12192 7132 76 0,'11'-31'36'15,"-7"57"0"-15,-14 52-3 16,-3 44-29-16,-6 39-4 16,-1 20-1-16,5 18-3 15,-4-7-2-15,14-6-1 0,0-31-2 16,20-21-3-1,-2-46-12-15,18-41-10 16,8-43 0-16,13-44-2 0</inkml:trace>
  <inkml:trace contextRef="#ctx0" brushRef="#br0" timeOffset="1060">12903 7097 77 0,'12'-9'36'0,"1"47"-1"15,-12 30-3-15,-2 29-31 16,3 27 0-16,2 21-3 15,5 15-1-15,2-5 0 0,6-7-1 16,1-25-1 0,11-20 0-16,2-35-4 0,12-25-16 15,-3-46-8 1,11-41-1-16,4-34-1 0</inkml:trace>
  <inkml:trace contextRef="#ctx0" brushRef="#br0" timeOffset="1260">13793 7119 66 0,'36'67'37'15,"1"39"-3"-15,-5 29-3 16,5 23-27-16,-3 13-3 16,0 1-1-16,-4-10-1 15,-2-26-3-15,3-26 3 16,-1-33-2-16,9-37-4 15,-6-50-7-15,14-35-18 0,2-40-1 16,6-36-1-16,1-35 1 16</inkml:trace>
  <inkml:trace contextRef="#ctx0" brushRef="#br0" timeOffset="1450">14692 7071 60 0,'24'21'36'16,"-7"46"-1"0,9 42-5-16,-5 26-23 0,8 30-2 15,0 5-2-15,4-2-2 0,-1-20-3 16,-2-25 1-1,3-23-3-15,-2-36-1 0,5-33-3 16,-9-53-6 0,13-35-17-16,-5-38-1 0,11-25-2 15,-4-28 1 1,12-7 20-16</inkml:trace>
  <inkml:trace contextRef="#ctx0" brushRef="#br0" timeOffset="1801">15403 7341 8 0,'32'-94'30'0,"3"37"2"0,-4 41-1 16,3 45 0-16,-9 28-16 15,11 39-9-15,-7 23-2 16,8 24-1-16,-6 9-2 15,-3 0-2-15,-2-7-1 16,-5-23-3-16,5-14-2 16,-9-35-2-16,18-28-2 15,-12-45-1-15,18-27-2 16,-7-43-14-16,12-31 0 15,2-23 3-15,3-21 10 16,0-18 12-16,-10-1 11 0,5 17 3 16,-18 13 5-1,2 34 14-15,-12 31 0 0,2 46-1 16,-12 38-8-1,12 49-9-15,-8 28-8 0,9 26-2 16,2 23-1 0,8 13 1-16,-1-1-3 0,0-14-1 15,0-16-3 1,-6-26-2-16,13-23-23 0,-10-35-3 15,7-38-2-15,-1-41 0 16</inkml:trace>
  <inkml:trace contextRef="#ctx0" brushRef="#br0" timeOffset="1991">17141 7243 44 0,'37'-98'36'0,"-5"44"-4"16,-16 45-8-16,7 65-5 0,-17 38-10 16,10 39-7-1,-4 26 2-15,5 16-3 16,-1-2-1-16,2-10-1 0,-1-23-2 15,-2-30 1-15,8-27-14 16,-4-42-16-16,14-41-4 16,2-41-1-1,15-37-1-15</inkml:trace>
  <inkml:trace contextRef="#ctx0" brushRef="#br0" timeOffset="2161">18089 7132 66 0,'-4'81'39'16,"-9"19"-1"-1,3 23-6-15,-9 15-30 0,6 13-1 16,7 5-4 0,3-12-6-16,20-11-7 0,5-34-17 15,21-27-5 1,6-38-1-16,19-40 1 0</inkml:trace>
  <inkml:trace contextRef="#ctx0" brushRef="#br0" timeOffset="2371">19122 7082 67 0,'8'100'38'16,"-6"24"-4"-16,2 26-5 15,-5 16-26-15,-2 12-3 0,1 1-1 16,-4-13-4-16,8-22-4 15,-8-31-23 1,13-34-3-16,2-42-1 0,11-37-2 16</inkml:trace>
  <inkml:trace contextRef="#ctx0" brushRef="#br0" timeOffset="2541">20065 6995 57 0,'25'89'40'16,"-10"31"-3"-1,-1 23-4-15,-10 16-25 0,7 12-11 16,7 15-3 0,-2-14-6-16,17-11-22 0,-3-32-3 15,13-33-3 1,3-38 2-16</inkml:trace>
  <inkml:trace contextRef="#ctx0" brushRef="#br0" timeOffset="2781">21439 7195 70 0,'28'129'37'15,"-11"23"-4"-15,-2 15-5 16,-8 10-29-16,0 0 0 0,1-5-5 15,-5-31 0 1,9-25-3-16,-4-47-5 0,18-39-15 16,-3-45-6-1,15-44 1-15,4-39 1 0</inkml:trace>
  <inkml:trace contextRef="#ctx0" brushRef="#br0" timeOffset="2961">22264 6885 56 0,'12'59'36'16,"-7"38"-4"-1,4 33-2-15,-5 24-26 0,6 31 0 16,-3 9-2 0,5 1-2-16,-2-12-1 0,1-27-2 15,3-26-1 1,-3-38-5-16,18-31-8 0,-4-53-16 15,16-39 0-15,4-46-1 0</inkml:trace>
  <inkml:trace contextRef="#ctx0" brushRef="#br0" timeOffset="3181">23345 6904 52 0,'49'28'34'16,"-12"49"-1"-16,-9 33-1 15,-19 27-26-15,2 31-2 16,-8 15-1-16,1 7-1 0,-3-8-2 15,-2-18 0 1,1-29 0-16,0-28-3 0,7-29-6 16,0-48-22-1,10-36-3-15,2-44-2 0,12-35-3 16</inkml:trace>
  <inkml:trace contextRef="#ctx0" brushRef="#br0" timeOffset="3371">24477 6943 46 0,'34'59'39'0,"-17"37"-4"16,-23 29-3 0,-8 33-21-16,-13 19-12 15,-5 17 0-15,2 0 0 16,-2-14-1-16,9-27 0 0,6-37-5 15,29-37-23-15,4-52-2 16,25-43-1-16,16-43-2 16</inkml:trace>
  <inkml:trace contextRef="#ctx0" brushRef="#br0" timeOffset="3561">25684 6920 65 0,'31'87'38'16,"-16"36"-1"-16,-3 33-4 0,-13 26-32 15,6 21 0 1,4 13 0-16,2-6-3 0,7-13-4 16,-3-41-8-1,15-30-18-15,4-46-2 0,12-51-1 16,5-44-3-1</inkml:trace>
  <inkml:trace contextRef="#ctx0" brushRef="#br0" timeOffset="3761">26700 6932 65 0,'39'117'37'0,"-5"57"-4"15,-7 36-16-15,0 84-47 16,0-1-5-16,3 8-5 0</inkml:trace>
  <inkml:trace contextRef="#ctx0" brushRef="#br0" timeOffset="11732.01">3708 1098 69 0,'-33'-52'38'0,"33"52"-4"16,0 0 1-16,-32-52-17 0,32 52-7 15,0 0-4 1,0 0-2-16,0 0 0 15,-35 85-3-15,33-19 1 16,-4 24-2-16,3 12 2 0,5 5-3 16,6 6 3-16,9-5-3 15,15-6 0 1,13-18 0-16,13-19 1 0,19-27-1 15,10-18 1-15,8-17-1 16,2-14 1-16,-4-11-1 16,-8-13 1-1,-13-15 0-15,-16-15-1 0,-22-13 2 16,-22-5-1-16,-23 1 2 15,-12-4-2-15,-12 2-1 16,-9 5-1-16,7 16-4 0,-7 11-30 16,44 52-2-1,-23-55 1-15,23 55-4 0</inkml:trace>
  <inkml:trace contextRef="#ctx0" brushRef="#br0" timeOffset="11952.01">4747 1237 96 0,'0'0'35'16,"-9"65"-1"-16,4-2 3 16,-3 21-24-16,14 9-7 15,-1 13-5-15,5 8 1 16,8-6 0-16,2-11-1 0,6-20-2 15,-6-21-6 1,5-12-25-16,-14-29-2 16,3-18-1-16,-14-32-5 0</inkml:trace>
  <inkml:trace contextRef="#ctx0" brushRef="#br0" timeOffset="12192.01">4682 1125 100 0,'27'-49'36'0,"-27"49"0"16,90-52-6-1,-37 40-26-15,10 17 2 0,-2 17-4 16,-3 19 4-16,-10 21-5 0,-12 17 2 16,-19 9-2-1,-21 5 5-15,-23-4-5 0,-20-1-1 16,-15-12-1-1,-10-15-1-15,7-17-12 0,-3-23-20 16,23-14-1 0,15-22-3-16,28-17-5 0</inkml:trace>
  <inkml:trace contextRef="#ctx0" brushRef="#br0" timeOffset="12582.01">5481 820 83 0,'0'0'38'16,"8"-52"-3"-16,-8 52 0 0,0 0-14 0,11 72-15 16,-8-4-1-16,1 25-3 15,-1 23 2 1,3 9-4-16,1 4 6 0,1-9-6 15,-1-12 2-15,0-16-3 16,3-28 0-16,-1-35 0 16,-9-29 0-1,11-28 1-15,-11 28-2 0,-13-107 1 16,-5 42 0-16,-5 1 0 15,-9 3-1-15,32 61 3 16,-81-66-4-16,37 72 1 0,0 23 2 16,3 16-1-1,6 13 1-15,9 5-1 0,15 1 2 16,17-12-4-1,21-6 5-15,18-14-3 0,9-14-4 16,20-8-26 0,-1-16-2-16,17-12-3 0,-9-11-1 15</inkml:trace>
  <inkml:trace contextRef="#ctx0" brushRef="#br0" timeOffset="12972.01">5950 1273 122 0,'-8'-59'36'16,"8"59"1"-16,0 0-5 0,46-51-26 15,-46 51-2 1,86-1-4-16,-30 12 1 16,5 12-1-16,1 15-1 0,-2 11-1 15,-9 14 2 1,-11 1-2-16,-8 2 2 0,-10-4 0 16,-9-8 0-1,-10-9-2-15,-13-15 5 16,-8-16-3-16,-5-14 1 15,-7-10-1-15,-10-8-1 0,-7-2 1 16,-8-1-1 0,-2 1 0-16,1 12 0 0,2 9 0 15,2 12-1-15,8 10 1 0,8 9 1 16,14 4-1-1,15 2 1-15,21-3 0 0,20-6 0 16,17-8 0 0,15-10 0-16,9-14-1 0,8-10-2 15,10-13-24 1,-15-17-6-16,6-12 0 0,-22-11-2 15</inkml:trace>
  <inkml:trace contextRef="#ctx0" brushRef="#br0" timeOffset="13192.01">6747 819 97 0,'0'0'37'0,"5"-56"-4"0,-5 56 1 0,0 0-28 16,6 51 0-1,-7 11-1-15,-7 31-3 0,3 22 5 16,-6 12-6-16,2 6 2 0,0-5-4 15,2-8 5 1,4-14-8-16,-1-31-7 0,14-28-23 16,-9-33-1-1,12-22-3-15,-13-22-2 0</inkml:trace>
  <inkml:trace contextRef="#ctx0" brushRef="#br0" timeOffset="13352.01">6530 1330 100 0,'0'0'38'0,"90"-27"0"15,-18 14-6-15,-3 2-15 16,3 0-21-16,5-1-20 16,-15 14-7-16,2 0-1 0,-64-2-5 15,82 35-3 1</inkml:trace>
  <inkml:trace contextRef="#ctx0" brushRef="#br0" timeOffset="13753.01">7050 1636 103 0,'-15'22'35'16,"20"1"-1"-16,0-9-3 0,22 1-22 15,8-9-1-15,19-5-3 16,6-4-1-16,14-8-1 16,1-11-1-1,1-8-1-15,-7-11 0 0,-8-5-1 16,-61 46 1-16,74-94-1 15,-64 41 2-15,-22 2-2 16,12 51 2-16,-67-76-2 0,17 56-1 16,-10 16-1-1,-8 15 1-15,2 24-2 0,7 19 0 16,12 14 3-1,16 10-3-15,17 12 3 0,27-1 0 16,22-2 3 0,31-12-3-16,24-12 4 0,25-13-3 15,14-10 0-15,7-14 0 16,2-12-3-16,-8-4-8 15,-23-18-23-15,-9-7-5 0,-32-14-4 16,-34-4-2 0</inkml:trace>
  <inkml:trace contextRef="#ctx0" brushRef="#br0" timeOffset="17153.02">1686 452 46 0,'0'0'41'0,"0"0"-4"0,0 0-1 16,0 0-13-1,0 0-9-15,0 0-6 16,0 0-3-16,0 0-2 0,0 0-1 16,0 0 0-16,-5 77-1 15,5-77 1-15,7 57-1 16,-7-57-1-1,20 51-1-15,-20-51-2 0,0 0-7 16,42 52-25-16,-42-52-1 16,0 0-4-16,0 0 0 15</inkml:trace>
  <inkml:trace contextRef="#ctx0" brushRef="#br0" timeOffset="17643.02">1360 472 73 0,'-92'-39'40'0,"92"39"-3"0,-48-34-1 15,48 34-21 1,0 0-5-16,41-57-5 0,13 38-2 16,16 5-1-16,16 0-1 15,9-1-1-15,12 9-1 16,6 6 0-16,-4 9-1 15,-12 3 0 1,-18 6 1-16,-29 2 1 0,-50-20-1 16,46 50 2-16,-46-50-1 15,-30 57 2-15,30-57-1 16,-104 48 0-16,33-30 2 15,1-3-2-15,2-2-1 16,5-3 1-16,63-10-2 0,-62 2 0 16,62-2 1-1,0 0 1-15,65-2-2 0,-13 3 1 16,15 3-1-1,10 3 0-15,-7 5 1 0,-8 5-1 16,-6 2 0 0,-56-19-1-16,82 49 2 0,-82-49-1 15,21 52 2 1,-21-52 0-16,-63 51 1 0,6-29-1 15,-17-5 1-15,-6-5-3 0,-12-3-2 16,-5-7-29 0,19-3-3-16,78 1-3 15,-59-10-5-15</inkml:trace>
  <inkml:trace contextRef="#ctx0" brushRef="#br0" timeOffset="18174.02">2620 416 74 0,'0'0'36'0,"0"0"-2"0,0 0-2 0,0 0-21 15,0 0-2 1,0 0-5-16,68-6 1 0,-18 8 0 16,26 3-1-1,-1-6-1-15,5 1-2 0,-8 3 0 16,-3-2-3-16,-8 1-5 0,-61-2-16 15,66 0-11 1,-66 0-2-16,0 0-3 16,0 0-2-16</inkml:trace>
  <inkml:trace contextRef="#ctx0" brushRef="#br0" timeOffset="18324.02">3009 433 72 0,'-62'2'36'16,"62"-2"-4"-16,0 0 0 15,0 0-24-15,0 0-2 0,-27 54-3 16,27-54 0-1,1 48-2-15,-1-48-5 0,4 55-24 16,-4-55-2-16,15 50-6 16,-15-50-2-16</inkml:trace>
  <inkml:trace contextRef="#ctx0" brushRef="#br0" timeOffset="18574.02">2481 765 94 0,'0'0'44'16,"0"0"-6"-16,0 0-1 0,-50-27-28 15,50 27-2-15,0 0-5 16,0 0-4-16,0 0-3 0,0 0-28 16,0 0-5-1,67-4 0-15,-67 4-5 16</inkml:trace>
  <inkml:trace contextRef="#ctx0" brushRef="#br0" timeOffset="18824.02">3194 731 93 0,'0'0'39'0,"0"0"-3"15,0 0-2 1,0 0-37-16,0 0-26 0,0 0-4 15,0 0-7-15,0 0-4 0</inkml:trace>
  <inkml:trace contextRef="#ctx0" brushRef="#br0" timeOffset="28175.03">15173 6216 58 0,'1'-19'39'15,"-1"19"-1"-15,7-11-3 0,-7 11-25 16,0 0-2-1,20 2-1-15,-20-2-3 0,22 3-2 16,-1-1 0 0,11 1-1-16,7-2 0 0,11 1 1 15,9-4-1-15,13 1 0 0,5-2 1 16,8-2-1-1,3-1 1-15,-2 1-1 16,0-4 1-16,-4 2-1 16,-9 0-1-16,-11 1 1 0,-10 1-1 15,-12 1 0 1,-10 2-1-16,-6 1 1 15,-13 4 0-15,-11-3-1 16,7 18 1-16,-5 1-1 0,1 5 1 16,8 9-1-16,5 7 2 15,9 9-1 1,6 10 0-16,7 6 0 0,4 10 1 15,2 11-1-15,0 14 1 16,-3 8 0-16,-6 15-1 16,-4 4 0-1,-9 12 0-15,-5 3 0 0,-6 2 0 16,-2-3 0-16,-5-4-1 15,0-5 0-15,-2-7 1 16,3-4-2-16,3-10 2 0,-1-3 0 16,3-4 0-1,0-10-1-15,-2-8 1 0,1-9 0 16,-5-10 0-1,-4-11 2-15,-6-12-3 0,-5-11 1 16,-13-13 0 0,-5-12 0-16,-12-10 0 0,-10-9 0 15,-7-5 1-15,-8-3-1 16,-8-1 0-16,-5 1 0 15,-4 5 0-15,-4 7 1 0,-1 7-1 16,-1 7 0 0,3 7 0-16,3 3 1 15,11 2-2-15,8 3 1 16,10 0 0-16,13-4-1 15,14-2-2-15,6-15-3 16,21-1-31-16,-10-17-3 16,14-7-3-16,-3-20-3 0</inkml:trace>
  <inkml:trace contextRef="#ctx0" brushRef="#br0" timeOffset="28625.04">15410 6216 30 0,'-6'-19'37'0,"4"7"-1"0,2 12-1 16,-6-12-18 0,6 12-7-16,0 0-1 0,10 20-3 15,-10-4 2-15,10 18-4 16,-7 13 1-1,9 20-3-15,-3 14 1 0,5 23-3 16,2 20 2-16,7 19 0 16,4 16-2-16,5 9 0 15,4 6 1 1,4 5 0-16,4 3 0 0,-2-4 1 15,-5-7-1-15,-2-8 0 16,-6-10 1-16,-9-7 0 16,-9-13-2-16,-6-10 0 0,-4-14 0 15,-3-9 0 1,1-14-1-16,-1-13 2 0,2-15-2 15,-1-15 0 1,5-11-2-16,-4-32-14 0,0 0-21 16,0-15-4-1,3-17-1-15,-7-13-6 0</inkml:trace>
  <inkml:trace contextRef="#ctx0" brushRef="#br0" timeOffset="32236.04">8520 1578 52 0,'-16'-19'29'0,"16"19"0"0,0-13-2 16,0 13-7-1,15-6-10-15,0 6-2 0,-1 1-3 16,6 4-1-16,0 2-2 15,7 2 1-15,0 2 0 16,7 0-1-16,6 0 0 16,14 0 0-16,12-7 1 15,16-4-1-15,11-4 0 16,9-1 0-16,-1-4 0 15,-1 2-1-15,-12-1-1 16,-15-3-3-16,-21 4-11 16,-35 0-16-16,-17 7-2 15,-33-2-4-15,-5 4-2 0</inkml:trace>
  <inkml:trace contextRef="#ctx0" brushRef="#br0" timeOffset="32876.04">10069 755 79 0,'0'0'33'0,"0"0"1"0,0 0-5 15,-30 63-18 1,17 5-5-16,1 26 2 15,-3 23-6-15,2 12 5 16,0 2-7-16,4 0 4 16,0-4-5-16,6-10 0 15,5-14-2-15,5-29-6 16,14-14-22-16,-2-24-1 0,9-15-2 15,-1-21-6-15</inkml:trace>
  <inkml:trace contextRef="#ctx0" brushRef="#br0" timeOffset="33466.04">10630 1579 101 0,'-14'-3'32'15,"11"13"-2"1,-8 7-1-16,12 16-22 0,-1 6-3 16,5 3-1-16,-2 4-1 15,3-2 0-15,-2-10 0 16,2-9 1-1,-6-25 0-15,8 13-1 0,-8-13 0 16,10-22 0-16,1-8 1 16,9-14-2-16,4-7 1 15,6-5-2-15,3 6 2 0,5 2-2 16,-38 48 3-1,83-75-7-15,-42 57 1 0,-11 16-3 16,5 15-14 0,-19 2-11-16,8 7-5 0,-15-5 0 15,1 0-5 1</inkml:trace>
  <inkml:trace contextRef="#ctx0" brushRef="#br0" timeOffset="33736.04">11108 1703 92 0,'12'20'33'16,"-12"1"-2"-16,7 1-1 15,-19 1-22-15,12 7-1 16,-7-2-2-16,6-1-2 0,1-3-1 16,11-5 0-1,6-6-1-15,5-5 0 16,4-11 1-16,3-9 0 0,-5-8-1 15,-3-6 1 1,-12-6-1-16,-10-3 0 0,-13-3 0 16,-10 5-2-1,-4 8-4-15,-10-1-13 0,19 14-13 16,-2 5-3-1,21 7-2-15,14 1-4 0</inkml:trace>
  <inkml:trace contextRef="#ctx0" brushRef="#br0" timeOffset="34156.04">11636 1694 93 0,'-21'8'33'0,"9"9"-2"15,-6 2-1 1,16 6-19-16,-4 7-8 0,7 4 1 15,-4 0-1-15,6-5-1 16,3-5 0-16,8-9 1 16,4-13-1-16,8-10 0 15,3-7 0-15,7-5-1 16,2-5 1-16,2-2-2 15,-1 1 0 1,-9 4 0-16,-3 5-1 0,-7 12 0 16,-3 5 0-16,-17-2 0 15,18 19 1-15,-10 0-1 16,-2-1 1-16,6 1 0 0,7-5 1 15,5-6-1 1,8-8 2-16,6-5-1 0,3-12 1 16,2-9-1-1,-3-7 1-15,-5-7 0 0,-6-5 1 16,-11 0-2-1,-11 1-1-15,-10 5-2 0,-10 14-14 16,-14 6-15 0,7 10-4-16,-12 1-4 0,-6 8-5 15</inkml:trace>
  <inkml:trace contextRef="#ctx0" brushRef="#br0" timeOffset="39667.05">14735 5174 18 0,'15'14'29'15,"4"1"7"-15,2 7-6 0,11 12-15 16,0-1-4-1,19 18 0-15,0-3-1 0,13 9-2 16,0-5 1 0,6 1-5-16,-4-7 0 0,-3-2-2 15,-9-9-2-15,-10-9-3 0,-7 0-5 16,-22-18-24-1,-2-7-3-15,-17-15-2 0,-3-9-3 16</inkml:trace>
  <inkml:trace contextRef="#ctx0" brushRef="#br0" timeOffset="39997.05">15289 5070 58 0,'0'0'37'0,"1"-18"0"15,-1 18-3 1,-13 6-21-16,5 15-6 0,-12 6-2 16,1 16-1-1,-8 8-2-15,-2 9 0 0,-5 7 1 16,-5 6-1-16,-4-2 0 15,-5 0-1-15,-3-4 1 16,0-3-1-16,1-7 0 0,6-7 0 16,5-9-2-1,6-9-1-15,12-4-1 0,5-13-6 16,21 2-26-1,-5-17-2-15,29 1-3 0,-4-11-5 16</inkml:trace>
  <inkml:trace contextRef="#ctx0" brushRef="#br0" timeOffset="53870.07">2320 12086 73 0,'17'-17'39'0,"-9"-12"-1"0,4 0-2 15,-22-15-19 1,11 10-5-16,-26-9-2 0,-1 8-3 15,-18 2-2-15,-9 9-2 0,-12 5 0 16,-6 13-1 0,-5 9-2-16,-2 15 1 0,9 9-2 15,4 16 0 1,12 9-1-16,11 7 2 15,15 3-2-15,10 1 1 16,20-2 0-16,18-8 0 0,13-7 1 16,19-15 0-1,12-10 0-15,11-9 0 16,5-8 0-16,2-2 0 0,-7-1 0 15,-6 4 0-15,-12 6 2 16,-13 6-2-16,-19 8 1 16,-18 8 0-16,-16 5 1 15,-18 3 0-15,-13 0 1 0,-11-2-2 16,-10-6-1-1,-5-6-1-15,5-4-4 16,-3-20-26-16,30-6-7 16,17-20-2-16,26-3-3 0,10-10-3 15</inkml:trace>
  <inkml:trace contextRef="#ctx0" brushRef="#br0" timeOffset="54230.07">2501 12583 111 0,'0'0'40'16,"-1"-15"-2"-16,22-2 0 16,7-13-29-16,15-2-3 0,10-11-3 15,12-5-1 1,6-8-2-16,3-2 0 0,-6 0 0 15,-11 1-1 1,-18 6-1-16,-17 3 1 0,-22 13 0 16,-26 7 1-1,-12 11 0-15,-14 13 0 0,-13 12-1 16,-4 11 1-1,-2 11 0-15,5 12 1 0,11 1-2 16,17 9 2-16,15 4 1 0,19-5-1 16,27-3 1-1,17-10-1-15,19-4 1 16,15-15-6-16,17 1-20 15,-15-22-14-15,5-9-2 0,-17-13-3 16,-7-4-5 0</inkml:trace>
  <inkml:trace contextRef="#ctx0" brushRef="#br0" timeOffset="54510.07">3240 11695 114 0,'14'21'41'0,"6"19"-3"16,-11 7-2-16,0 22-31 0,-4 7-1 15,1 12 0 1,-4-1-1-16,3 1-2 0,1-7-2 31,0-11-2-31,8-7-4 0,-11-27-29 0,22-7-2 16,-5-18-2-1,8-7-3-15</inkml:trace>
  <inkml:trace contextRef="#ctx0" brushRef="#br0" timeOffset="54830.07">3513 12503 113 0,'0'0'39'0,"16"-6"0"15,15-6-4-15,-1-12-30 16,24-1-1-16,7-7-3 16,9-4 1-16,0-7-3 15,-2 1 2-15,-9-5-2 16,-15 2 1-16,-17 1 0 15,-17 0-1-15,-20 7 1 0,-12 5 0 16,-17 10-1 0,-8 11 1-16,-9 17 0 0,-1 13 0 15,0 14 1 1,9 11 0-16,7 4 1 0,19 9-1 15,14-1 2 1,26-4-1-16,22-8 0 0,22-7-2 16,23-12 0-16,10-11-5 0,14-1-11 15,-15-22-19 1,7 1-4-16,-23-14-1 0,-11 2-2 15</inkml:trace>
  <inkml:trace contextRef="#ctx0" brushRef="#br0" timeOffset="55120.07">4570 12268 101 0,'33'-11'37'16,"-3"-7"-1"-16,5 2 0 0,-15-12-26 16,3 8-3-1,-15-6-2-15,-3 5-1 0,-13 3-1 16,-8 8 0-1,-12 9-1-15,-7 12-1 0,-8 11 0 16,-3 11 0 0,-2 9 0-16,7 7 0 0,4 5 1 15,13 0-1-15,19-4 0 16,19-4-1-16,20-11 2 15,19-8-4-15,17-10 1 0,8-14-4 16,18-1-11 0,-12-24-20-16,8-7-3 0,-17-18-2 15,-3-3-2 1</inkml:trace>
  <inkml:trace contextRef="#ctx0" brushRef="#br0" timeOffset="55310.07">5250 11725 101 0,'-7'-10'40'0,"7"10"-2"0,-12 24-1 15,13 12-19 1,-4 17-14-16,1 15-1 16,5 10-3-16,7 7-1 15,10 9-4-15,-3-12-10 0,17 2-21 16,-4-21-1-1,7-9-2-15,-11-25-4 16</inkml:trace>
  <inkml:trace contextRef="#ctx0" brushRef="#br0" timeOffset="55460.07">5252 12330 110 0,'-6'-19'38'16,"29"6"-3"-16,15-1 0 16,36 6-30-16,7 6-4 15,8 0-29 1,19 8-6-1,-2-4-3-15,-2 3-2 0</inkml:trace>
  <inkml:trace contextRef="#ctx0" brushRef="#br0" timeOffset="55871.07">7539 12295 103 0,'8'-23'37'16,"0"3"1"-16,-13-10-4 16,-1 4-26-1,-21-3-2-15,-4 8-3 0,-12 5 1 16,-5 11-2-16,-10 11 0 15,1 10 0-15,-3 14-1 16,7 9 0 0,7 9 0-16,16 4-1 0,16 2 1 15,21-3-1-15,21-5 1 16,18-7-3-16,21-9-1 15,3-18-9-15,19-3-23 0,-6-19-3 16,3-4-2 0,-18-14-1-16</inkml:trace>
  <inkml:trace contextRef="#ctx0" brushRef="#br0" timeOffset="56141.07">7836 12328 111 0,'7'-20'38'0,"-7"20"-2"16,0 0-1-1,0 0-29-15,-13 11-1 0,5 7-3 16,0 5 1-16,4 4-2 0,9 3 1 15,10 1-1 1,16-4 0-16,14-5-1 16,11-5 1-16,6-9 0 15,0-12 0-15,-3-8 0 0,-10-11 0 16,-14-5 1-1,-18-6-2-15,-19-1 1 16,-16 1-3-16,-13 3-1 16,-3 13-5-16,-16 0-26 0,11 15-4 15,-5-3-3-15,13 13-1 16</inkml:trace>
  <inkml:trace contextRef="#ctx0" brushRef="#br0" timeOffset="56471.07">8382 12297 84 0,'37'1'38'15,"-7"1"-3"1,0 10 1-16,-30-12-24 0,27 32-3 15,-28-8-1 1,0 7-3-16,-9 2 0 0,0 3-2 16,1-1 1-1,5-2-2-15,11-5-1 0,15-5 0 16,14-10-1-16,12-9 0 15,5-8 0-15,8-9 0 16,0-5 0-16,-6-5-1 16,-12-1 0-16,-16-4-3 15,-13 7-3-15,-26-7-26 16,1 10-6-16,-20-5 0 15,1 6-3-15</inkml:trace>
  <inkml:trace contextRef="#ctx0" brushRef="#br0" timeOffset="56851.08">8967 12308 101 0,'23'-1'37'15,"0"6"1"1,-11-6-5-16,5 15-24 0,-14 2-1 15,3 11-4-15,-5 4 0 0,1 7-2 16,1 1 1 0,1 1-2-16,3-8 0 15,9-5 0-15,2-12-1 16,5-14 0-16,5-11-1 0,3-13 0 15,6-7 0 1,0-9 1-16,3-5-1 16,-1-1 0-16,3 2-1 15,0 7 2-15,-2 10-1 0,1 11 2 16,-7 11-1-16,-1 12-1 15,-8 11 2 1,-9 7-1-16,-6 6 0 0,-4-1-1 16,-3-1-1-16,-3-9-5 15,15 1-26-15,-15-22-5 16,31-3-4-1,-8-16-1-15</inkml:trace>
  <inkml:trace contextRef="#ctx0" brushRef="#br0" timeOffset="57111.08">9939 11763 99 0,'5'-28'41'15,"6"21"-1"1,-11 7-2-16,29 36-31 0,-18 18-3 15,-4 16-2-15,-2 14 0 16,1 8-1-16,-1 5 0 16,-3-2-2-16,3-5-2 0,-10-15-4 15,13-7-28 1,-10-29-3-16,3-17-3 15,-1-22-2-15</inkml:trace>
  <inkml:trace contextRef="#ctx0" brushRef="#br0" timeOffset="57241.08">9637 12297 97 0,'16'23'40'16,"26"-14"-3"-16,25-2-2 16,8-3-37-1,5-11-30-15,17 0-3 0,-1-7-3 16,2-1-4-16</inkml:trace>
  <inkml:trace contextRef="#ctx0" brushRef="#br0" timeOffset="57461.08">10878 12351 59 0,'0'0'35'0,"0"0"-9"0,15 11-25 16,3-13-27 0,13 2-4-16,-7-12-5 15</inkml:trace>
  <inkml:trace contextRef="#ctx0" brushRef="#br0" timeOffset="57761.08">11085 11593 84 0,'15'-8'39'16,"-15"8"-1"-16,0 0-1 15,-30 6-29-15,0 20-2 16,-17 11-3-1,-5 17 1-15,-9 16 0 0,3 18-1 16,5 10-1-16,7 6 0 16,15 0 0-16,24 2-1 15,19-8 0-15,22-8-1 0,24-16-3 16,10-24-8-1,17-7-27-15,2-26 0 0,9-14-5 16,-12-20-2 0</inkml:trace>
  <inkml:trace contextRef="#ctx0" brushRef="#br0" timeOffset="57971.08">11307 12219 77 0,'-42'-2'40'0,"2"0"-3"16,15 5 1-16,2-2-31 15,27 12 0-15,13-6-1 16,22 8-1-16,18-6-1 16,22 1-1-16,14-4-1 15,15-5-2-15,7-5-3 16,-7-11-4-16,0 2-14 0,-26-19-19 15,-19-2 2 1,-30-11-6-16,-20 0 1 0</inkml:trace>
  <inkml:trace contextRef="#ctx0" brushRef="#br0" timeOffset="58161.08">11705 11797 65 0,'-64'-11'40'0,"14"19"-2"16,6 13-1 0,17 26-23-16,0 8-4 0,15 21-2 15,1 5-1-15,20 12-2 16,5 0-1-16,13-2-2 15,7-6-1-15,5-15-2 0,4-12-3 16,-6-26-10 0,10-12-24-16,-23-29-2 15,-4-15-2-15,-21-23-4 16</inkml:trace>
  <inkml:trace contextRef="#ctx0" brushRef="#br0" timeOffset="58351.08">11481 12061 50 0,'-47'-38'42'0,"1"16"-3"15,17 24-2-15,7 10-9 16,25 28-17-16,16 9-4 15,20 18-1 1,18 2-1-16,23 7-2 0,9-5 0 16,8-8-2-16,4-9-2 15,-5-18-3-15,-4-4-18 16,-19-34-17-16,-13-13-1 15,-24-24-3-15,-5-16-3 16</inkml:trace>
  <inkml:trace contextRef="#ctx0" brushRef="#br0" timeOffset="58511.08">12179 11968 74 0,'-31'-17'40'15,"-7"31"-1"-15,-21 14-1 0,-9 21-28 16,-19 6-4 0,-6 14 0-16,-10 2-3 0,4 4-2 15,17 5-12-15,10-19-24 0,40-9-3 16,25-22-4-1,39-15-4-15</inkml:trace>
  <inkml:trace contextRef="#ctx0" brushRef="#br0" timeOffset="58761.08">12352 11630 93 0,'-37'-9'43'0,"23"18"-4"0,20 12-1 15,28 34-35-15,22 28-1 16,17 24 2-16,5 20-1 16,1 22 0-1,-12 12-1-15,-19 7 0 0,-35 1-2 16,-40-11-1-16,-42-10-7 0,-58-20-30 15,-30-15-1 1,-43-32-4-16,-33-20-3 0</inkml:trace>
  <inkml:trace contextRef="#ctx0" brushRef="#br0" timeOffset="59811.08">4502 13187 108 0,'7'-18'39'0,"3"-1"-3"15,-20-9 1 1,1 2-29-16,-25-4-1 0,-6 9-2 16,-19 0-2-1,-7 6-1-15,-11 6 0 0,-3 9-1 16,2 11-1-1,7 11 1-15,18 13 0 0,17 16 0 16,20 14 0 0,23 18 0-16,16 12 1 0,16 7-2 15,4 6 0-15,3 0 0 16,-5-3 0-16,-7-9 0 15,-7-12-4-15,-15-21-2 16,-6-9-6-16,-27-29-25 16,1-14-4-16,-20-27 1 15,1-11-2-15,-14-23 14 16,2 0 22-16,-4-9 6 15,-2-5 11-15,23 13 31 0,2 4-2 16,27 19-1 0,14 2-3-16,34 22-11 0,18-4-18 15,26 12-3 1,15 0-1-16,14 5-2 0,6 1 0 15,-1-2-1 1,-8 1 1-16,-14-1-1 0,-21-1-1 16,-17-3 1-1,-17 1 0-15,-15 0 0 0,-11 2 0 16,-10 5 1-16,-7 8-1 0,-1 7 1 15,0 8-1 1,2 5 1-16,3 1-1 0,2 0 0 16,5-3 1-1,3-9-2-15,6-8 1 16,9-14 0-16,11-12 0 15,9-13-1-15,12-9 1 0,11-4 0 16,8-3 0 0,9 2 0-16,7 3-1 15,2 6 2-15,5 6-1 0,-3 12 0 16,0 10 1-16,2 4-1 15,1 3 0-15,6 5 0 16,3-3 1 0,10 3-1-16,16-3 0 0,17-2 0 15,22-6 1-15,18 1-2 16,25 0 1-16,19-3-1 15,28 0 1-15,17-3-1 0,18 2 0 16,9 0-1 0,13 3-3-16,-3-15-14 0,3 10-21 15,-17-14-2 1,-31-5-5-16,-50-10-3 0</inkml:trace>
  <inkml:trace contextRef="#ctx0" brushRef="#br0" timeOffset="60441.08">6603 14687 111 0,'-1'-24'40'0,"-9"7"-2"16,10 17 0-16,-16 34-31 15,4 18-4-15,-4 21 0 16,-3 22-1-16,-3 13-1 15,-1 8-1-15,0 7-1 0,2-4-2 32,4-8-1-32,1-18-4 0,15-8-15 15,-8-42-17-15,12-14 1 0,-3-29-2 16,-11-22-5-16</inkml:trace>
  <inkml:trace contextRef="#ctx0" brushRef="#br0" timeOffset="60621.08">5906 15073 105 0,'-40'-6'40'0,"23"16"-2"0,17-10-2 16,13 20-29 0,28-10-3-16,29 5 0 0,23-4-2 15,24-4-1 1,14-1-1-16,6-7-5 0,9 9-29 15,-20-14-5 1,-6 4-1-16,-20-10-5 0</inkml:trace>
  <inkml:trace contextRef="#ctx0" brushRef="#br0" timeOffset="61091.08">7732 15406 105 0,'11'-16'40'0,"-12"-15"-2"0,0 4-1 15,-13-16-28-15,-7 7-5 16,-11-5 0-1,-9 9-3-15,-9 7 0 0,-8 13 0 16,-4 12-1 0,-1 12 0-16,-1 12 0 0,9 8 0 15,8 9 0 1,13-2 0-16,15 2 0 0,16-10 0 15,19-7 0-15,18-7 0 0,18-13 0 16,15-4 1 0,5-8-1-16,2-5 0 0,-3-1 0 15,-10-1-1 1,-13 7 1-16,-13 6 0 0,-14 8 0 15,-15 8-1 1,-8 5 1-16,-2 6 0 0,1-1 0 16,6 2-1-1,14-9-1-15,10-9 1 0,17-11-4 16,6-16-6-16,22-3-25 15,-5-15-1-15,8-1-4 16,-8-17 0-16</inkml:trace>
  <inkml:trace contextRef="#ctx0" brushRef="#br0" timeOffset="61461.08">8294 14807 102 0,'-11'-45'42'16,"-5"1"-4"-16,10 18 0 0,-3 4-30 15,9 22-1-15,-6 35-2 0,2 17-3 16,-2 14-1-1,-2 18 0-15,-5 10-1 0,-2 6 0 16,-2-4 0 0,0-7 0-16,-1-14 1 0,5-13-1 15,6-21 0 1,10-19 0-16,11-21-1 0,8-15-1 15,11-19 1-15,10-12-1 0,8-5-1 16,5 0 1 0,4 7 1-16,0 9-1 15,-3 14 2-15,-2 16-1 16,-5 23 2-16,-7 13-1 0,-19 9 1 15,-13 5 0 1,-15 0 1-16,-17-1 0 16,-15-6-1-16,-12-10-1 15,-6-11-3-15,-11-17-13 0,19 0-20 16,1-19-2-16,25-6-4 15,9-20-3 1</inkml:trace>
  <inkml:trace contextRef="#ctx0" brushRef="#br0" timeOffset="61842.08">8913 14777 101 0,'47'-28'40'16,"-8"20"-1"-16,-14 3-2 16,-2 16-29-16,-13 15-4 15,-9 21-1-15,-4 17-2 0,0 15 0 16,-2 8 0-1,10 9-1-15,-2 2 2 0,7-2-2 16,10-11 1 0,11-12 0-16,12-20 0 0,13-17-1 15,7-21 1 1,4-16-1-16,4-17-2 0,-2-15 1 15,-12-8-1-15,-12-7 1 16,-13-6-2-16,-17 3 2 16,-19 5 0-16,-17 11 0 0,-10 10 2 15,-14 13-1 1,-3 14 0-16,1 11 1 15,6 12 0-15,16 10 0 16,19 10 0-16,24 9-1 0,30 7-1 16,20 4-5-1,38 15-23-15,-1-13-11 0,20-2-1 16,-3-17-6-1</inkml:trace>
  <inkml:trace contextRef="#ctx0" brushRef="#br0" timeOffset="81703.11">3836 4833 43 0,'3'-22'36'0,"7"7"-3"16,-6 0-1-16,10 12-18 15,-14 3-5-15,0 0-2 16,0 30-3-16,7 0 0 16,-2 9-1-16,7 12 1 15,-3 6 0-15,6 7 0 16,3 2-2-1,-1 4 0-15,-1-4-1 0,-1-3 1 16,0-6 1-16,-2-5-3 0,1-4-1 16,-8-12-9-1,4 5-23-15,-11-16-1 0,6-6-3 16,-5-19-6-1</inkml:trace>
  <inkml:trace contextRef="#ctx0" brushRef="#br0" timeOffset="82163.11">4330 4814 78 0,'0'-27'39'16,"2"8"-3"-16,-12-4-2 0,1 12-26 16,-14 4-2-16,-4 9-3 15,-11 4-1 1,-3 9-2-16,-5 9 0 0,7 2 0 15,1 7-1-15,10 4 1 16,10 0-1-16,12-2 1 16,20-3 0-1,15-7 0-15,15-3 0 0,15 0 1 16,10 0-1-16,8 0 0 15,5 5 0-15,-2 4 0 16,-6 6-1-16,-9 6 1 0,-15 2 0 16,-16 2 1-1,-15-3 1-15,-19-2 0 0,-17-9 2 16,-14-7-2-1,-9-9 0-15,-3-11-1 0,-4-10 0 16,3-5-2 0,7-6-4-16,3-11-26 0,21 5-6 15,7-6-4 1,17 4-1-16</inkml:trace>
  <inkml:trace contextRef="#ctx0" brushRef="#br0" timeOffset="83694.11">13900 2858 44 0,'4'-18'30'15,"-1"-6"-1"-15,1 8-4 16,-7-10-7-16,10 16-5 16,-10-11-1-16,3 21-4 15,3-18-2-15,-3 18 0 16,1 16-3-16,0 8 1 15,-2 7-2-15,1 11 2 16,1 10-1-16,4 8-1 16,0 9 0-16,5 1 0 15,2 1-1-15,1 0 0 0,1-4 0 16,-1-4-3-1,-2-5-2-15,-5-12-2 0,6 1-24 16,-15-24-3 0,6-6-1-16,-3-17-6 0</inkml:trace>
  <inkml:trace contextRef="#ctx0" brushRef="#br0" timeOffset="84004.11">14173 2856 79 0,'14'10'33'16,"14"15"0"-16,-3-2-4 0,17 21-19 15,-2 1-2-15,13 9-2 16,-3-2-2-16,8 3 0 16,-2-4-2-1,-1-1 0-15,-4-8-3 0,-8-5-1 16,-5-6 0-1,-10-11-3-15,4-1-25 0,-32-19-2 16,21-14-3 0,-23-17-2-16</inkml:trace>
  <inkml:trace contextRef="#ctx0" brushRef="#br0" timeOffset="84204.11">14659 2673 67 0,'-4'-15'36'0,"-10"6"-4"15,5 27-1 1,-16 1-21-16,10 25-2 0,-14 6-3 15,4 16 3-15,-2 7-4 0,2 8-1 16,5 1-2 0,4-1 0-16,9-1-3 15,0-10-5 1,13 4-25-16,-5-25-2 0,7-7-4 15,-8-16-3-15</inkml:trace>
  <inkml:trace contextRef="#ctx0" brushRef="#br0" timeOffset="87295.12">13681 4746 62 0,'15'-17'33'16,"15"2"-2"-16,11-4-4 0,18-2-27 15,11 6-1-15,19 0 2 16,25 1-2 0,25-3 2-16,38 3-2 0,34-1 2 15,33 2-1-15,28 3 1 16,19 2 0-16,9 4-1 15,-2 2 0 1,-17 3-2-16,-27 6-3 0,-47-1-20 16,-39 5-5-16,-46 2-4 0,-37 2-2 15</inkml:trace>
  <inkml:trace contextRef="#ctx0" brushRef="#br0" timeOffset="87635.12">17303 4943 18 0,'-16'38'31'0,"-1"18"0"16,-3 16 0-16,-4 29-22 15,7 33-4-15,-7 23 1 0,15 17-5 16,8 18 1-1,11 5-2-15,16 5-1 16,9-8-1-16,13-10 1 16,4-10 0-16,4-4-2 0,-2-8 3 15,-5 1 0 1,-6 7 0-16,-11 11 2 15,-9 11-4-15,-10 17 4 0,-4 14-2 16,-4 10 2-16,2 10-1 16,0-7-2-16,0-15-4 15,11-22-20 1,4-23-3-16,5-46-5 0,5-44 0 15</inkml:trace>
  <inkml:trace contextRef="#ctx0" brushRef="#br0" timeOffset="88215.12">13943 4899 27 0,'-75'-1'14'16,"1"-1"-5"-16,13 9 4 16,6 2-23-16,18 14 6 15,14 8 2-15,15 9 5 16,19 14 6-16,12 13 11 15,13 23 2-15,-1 25-4 0,12 31-8 16,-8 21-5 0,5 31-2-16,-5 19 0 0,-1 24 0 15,-11 14-1 1,-3 8 1-16,-8-4-2 0,-3 8 1 15,-13-10-1 1,-7-6 1-16,-7-1-1 0,-9-6-1 16,2-10 0-16,-4-11-2 15,6-5-1-15,2-23 0 16,19-15-1-16,11-23 1 0,31-29-1 15,26-24 3 1,41-19 0-16,43-17 3 16,48-26 1-16,47-8 3 15,36-17-1-15,35-5 0 0,15-6-2 16,6-6-3-1,-7-3-24-15,-33-13-7 16,-37-9-2-16,-47-18-6 0</inkml:trace>
  <inkml:trace contextRef="#ctx0" brushRef="#br0" timeOffset="88986.12">16813 4073 50 0,'5'-18'37'0,"-3"-2"-2"0,7 9-3 16,-14 0-16-16,14 26-5 0,-15 7-5 15,8 21 1 1,-8 10-4-16,1 11 0 0,-3 8-2 16,3 8 2-1,-4-1-2-15,2-5-2 0,3-7-1 16,-2-11-4-1,13-2-11-15,-4-19-17 0,14-12-3 16,-3-20-4 0,16-10 0-16</inkml:trace>
  <inkml:trace contextRef="#ctx0" brushRef="#br0" timeOffset="89236.12">17083 4152 65 0,'5'-13'37'16,"-5"13"-3"-16,11 10-3 15,4 22-22-15,-5 7-3 0,16 18-2 16,5 5-2 0,10 11 3-16,4-1-3 0,4-6-2 15,0-6 0 1,-3-15-2-16,-4-11-3 0,-14-20-7 15,1-6-20 1,-17-23-5-16,3-11 0 0,-8-23-1 16</inkml:trace>
  <inkml:trace contextRef="#ctx0" brushRef="#br0" timeOffset="89396.12">17506 4078 72 0,'-31'-1'38'0,"0"35"-2"16,-20 17-3-16,-4 24-24 15,-14 21-10-15,-12 12-28 16,2 7-6-16,0-8-7 15</inkml:trace>
  <inkml:trace contextRef="#ctx0" brushRef="#br0" timeOffset="97706.13">5014 5832 28 0,'0'-13'35'0,"-6"-3"-3"16,0-1 1-16,-6-10-15 15,12 27-4-15,-9-30-1 16,9 30-4 0,-14-16-2-16,14 16-1 0,-32 12-3 15,4 4-1-15,-12 4-1 0,-10 4 0 16,-16 0-1-1,-8 4 1-15,-14 1-2 0,-8-3-1 16,-2 2-2 0,-10-9-7-16,18 6-20 0,-1-4-3 15,19 1-2 1,12-6-5-16</inkml:trace>
  <inkml:trace contextRef="#ctx0" brushRef="#br0" timeOffset="97957.13">5021 5978 71 0,'24'-1'36'0,"-24"1"-2"15,0 0 0-15,-42 3-24 16,-23 2-1-16,-19 13-3 0,-32 9-2 16,-15 12-2-16,-21 12-5 15,-24 6-29-15,7 12-3 16,-1-1-4-1,9-3-4-15</inkml:trace>
  <inkml:trace contextRef="#ctx0" brushRef="#br0" timeOffset="99857.14">6293 6319 18 0,'49'-5'26'16,"19"1"3"-16,17-2-2 0,13-6-14 15,28 5-1 1,9-8-5-16,20 7 0 0,13-7-2 16,21 7 1-1,10 1-3-15,16 7 0 0,7 4-1 16,4 9-2-1,-1 5 0-15,-2 4-1 0,-17 9-2 16,-27-3-5-16,-25 5-21 0,-41-1-2 16,-39-1-2-1,-31-5-1-15</inkml:trace>
  <inkml:trace contextRef="#ctx0" brushRef="#br0" timeOffset="100147.14">9664 6742 17 0,'0'43'27'15,"-3"22"-1"1,-10 24-8-16,-6 23-5 0,-2 24-5 16,-7 30-4-16,4 24-3 0,7 20-1 15,-1 11-4 1,15 14-2-16,-3-12-3 0,8 1-1 15,-5-19-9 1,-4-30-8-16,-5-23 1 0</inkml:trace>
  <inkml:trace contextRef="#ctx0" brushRef="#br0" timeOffset="100617.14">6332 6898 70 0,'-12'18'35'15,"8"10"-2"1,0 24-4-16,-7 29-31 0,-5 26 1 15,-1 28 2-15,-9 25-1 16,3 18 0-16,-6 8 0 16,2 6 0-16,2-5 0 0,11-8 1 15,6-14-1 1,14-18 1-16,17-22 0 0,21-14 1 15,25-14-1 1,32-11-2-16,28-15-2 0,33-8 1 16,31-7-2-1,36 3-2-15,20-8-3 0,33 14-6 16,0-8-9-1,7 0-7-15,-10-5-4 0,-25-16 3 16</inkml:trace>
  <inkml:trace contextRef="#ctx0" brushRef="#br0" timeOffset="101108.14">6339 6013 54 0,'-12'-17'31'16,"0"0"-2"-16,6 6-2 0,-8 2-16 15,14 9-5-15,-10 14-2 16,9 8 0-16,-5 7-2 15,2 7 1-15,-4 6-2 0,0 1-2 16,2 7-5 0,-6-9-22-16,6-2-2 15,3-12-5-15,10-11-1 16</inkml:trace>
  <inkml:trace contextRef="#ctx0" brushRef="#br0" timeOffset="101418.14">6579 5835 66 0,'-22'-20'33'15,"0"5"-2"-15,-8 5-4 0,1 10-21 16,-7 6-4-16,3 8-1 0,3 8-2 15,8 7 1 1,13 3-2-16,12 0 2 0,16-1 0 16,14-1 2-1,8-3-1-15,7 5 3 0,0-5-2 16,1 4 2-1,-13-3 1-15,-9 5-2 16,-18 0 0-16,-11 3-3 16,-14 8-24-16,-13-14-6 0,-3-2-6 15,-6-10-3-15</inkml:trace>
  <inkml:trace contextRef="#ctx0" brushRef="#br0" timeOffset="102858.14">7294 6514 18 0,'0'0'28'0,"0"0"3"0,11-7-3 16,-13-4-4-1,2 11-7-15,4-17-4 0,-4 17-4 16,-6-24-1-16,1 12-3 15,-10-3-2-15,0 2-1 16,-7 0 0-16,-1 4-1 0,-3 5 1 16,-2 7-2-1,-1 7 0-15,-2 6 0 16,2 9 0-16,2 6 0 15,2 5 0-15,2 1 0 0,6 0-2 16,6-1 4 0,6-6-2-16,9-2 0 15,7-7 0-15,7-5 1 0,8-4-1 16,5-4 0-16,2 0 0 15,6 0 0-15,-6 2 0 16,0 2 0 0,-8 4 0-16,-2 3 0 0,-8 3 0 15,-8 5 1 1,-6 1 0-16,-5 1 1 0,-9-4 1 15,-6 0 0-15,-6-7 1 0,-3-3-2 16,-4-5 0 0,3-6 0-16,-1-5-1 0,1-3 0 15,8-5-2 1,4 0 1-16,5-5-2 15,3 3 0-15,4-2 2 16,1 2-2-16,4 11 0 0,0-15-2 16,0 15-1-1,0 0-11-15,0 0-16 0,0 0-4 16,0 0-2-16,0 0-3 0</inkml:trace>
  <inkml:trace contextRef="#ctx0" brushRef="#br0" timeOffset="104468.14">7215 6815 26 0,'0'0'33'0,"0"0"-4"15,-8 15 2 1,8-15-19-16,0 0-3 0,0 0-1 15,0 0-2-15,0 0-2 16,-3 12-1-16,3-12 0 16,0 0 0-16,0 0 1 0,0 0-1 15,0 0-1 1,0 0 0-16,0 0 0 15,4-12-1-15,-4 12 0 16,0 0 0-16,0 0 0 0,0 0-1 16,4-12 0-1,-4 12 0-15,0 0 1 16,0 0-1-16,1-11 0 0,-1 11 0 15,0 0 1-15,4-14-1 16,-4 14 1-16,2-13-1 16,-2 13 1-1,6-18-1-15,-3 6 1 0,1-2-1 16,2-1 0-16,-3-3 0 15,4-3 2-15,3-2-2 16,1-5 0 0,6-3 0-16,0 1 1 0,4 0-1 15,3-1 0-15,3 1 0 0,2 5 0 16,1 0 0-1,-1 6 0-15,0 4 0 0,-1 2 0 16,2 2 0 0,-3 3 0-16,-3 2-1 0,1 2 1 15,-4 1 0 1,1 3 0-16,2 3 0 15,1 3-2-15,-3 5 2 0,4 5 0 16,1 3 0-16,-2 7-1 16,1 3 1-16,-4 5 0 15,-1 2 0-15,-6 3 0 16,-2 0 0-16,-6-1-1 0,-2-3 1 15,-3-4 0 1,0-4 0-16,-1-5 0 16,-1-5 0-16,0-3 0 15,0-3 0-15,0-11 0 0,0 15 0 16,0-15-1-16,1 11 1 15,-1-11-1 1,0 0 0-16,3 13-2 0,-3-13-2 16,0 0-22-16,0 0-5 15,0 0-2-15,0-15-5 16</inkml:trace>
  <inkml:trace contextRef="#ctx0" brushRef="#br0" timeOffset="104928.14">8246 6664 49 0,'11'-8'37'0,"-8"-5"-3"15,-3 13-1-15,-7-28-19 16,7 28-3 0,-36-17-5-16,7 14-2 0,-8 1 0 0,-6 6-1 15,-2 6-2 1,-1 3-1-16,5 4 0 15,6 2 0 1,8 3-1-16,9-1 1 0,13-2 0 0,12-1 0 16,12-2 0-1,8-1 0-15,8-2 0 16,5-1 0-16,5 2 0 0,-1 0 0 15,-1 2 0-15,-9 6 0 16,-6 0 0-16,-8 3 1 16,-11 1 2-1,-9-2-2-15,-12-1 2 0,-5-2-1 16,-11-5 1-16,-3-7-1 15,1-5-2-15,-2-5 0 16,4-2-6 0,-5-14-24-16,19 9-5 0,1-14-2 15,14 2-3-15</inkml:trace>
  <inkml:trace contextRef="#ctx0" brushRef="#br0" timeOffset="105458.14">9152 6653 45 0,'0'0'35'0,"2"-25"-1"0,2 15-2 15,-15-15-16 1,12 11-4-16,-14-9-5 0,3 8-1 16,-9-3-1-1,-2 9-3-15,-5 5-1 0,-2 5-1 16,-3 7 0-1,0 5 0-15,-1 6 0 0,3 1-1 16,3 2 1 0,6-1 0-16,8-1-1 0,9-2 1 15,11-2 0-15,6 0 0 0,10-1-1 16,12 1 1-1,4 2 0-15,5 1 0 0,-1 4 0 16,0 3 0 0,-5 3 0-16,-8 1 1 0,-11 0 0 15,-11-2 0 1,-18-3 0-16,-11-5-1 15,-12-1-5-15,-21-12-27 0,4-4-1 16,-6-14-5-16,-2-4-1 16</inkml:trace>
  <inkml:trace contextRef="#ctx0" brushRef="#br0" timeOffset="106638.15">7308 6347 27 0,'-13'3'32'0,"13"-3"-2"0,-13 2 0 16,13-2-9-16,-13-2-4 16,13 2-4-16,-14 3-5 15,14-3-1 1,-17 3-1-16,17-3-1 0,-23-4-2 15,12 0 0-15,-6-5-1 16,2-1 0-16,-3-6-1 16,-1-2 1-1,-3-8-2-15,-1-5 2 0,-2-7-1 16,2-3 0-16,-2-7 0 0,0-5 0 16,2-9 1-1,2-5-2-15,-2-6 2 0,1-1-2 16,-2-4-1-1,0-2 2-15,1-3-1 0,1 1 0 16,6 1-1 0,4 5 0-16,10 2 0 15,7 5 0-15,12 6 2 16,5 14-2-16,8 15 1 0,1 18 0 15,0 22-1-15,-6 15 1 16,-14 16 0-16,-16 11 0 16,-26 3 0-16,-29-4 0 0,-30-11 1 15,-30-19 0 1,-27-30 1-16,-14-27-1 15,-13-32 2 1,6-25-1-16,4-25 0 0,21-26-1 0,24-20 0 16,25-13-3-16,36 9-25 15,6-8-9 1,24 16-2-16,-2 8-6 0,12 16-3 15</inkml:trace>
  <inkml:trace contextRef="#ctx0" brushRef="#br0" timeOffset="107508.15">8233 6500 26 0,'-11'6'32'0,"11"-6"-3"15,-10 13-5 1,-4-11-3-16,14 13-4 0,-16-15-4 15,16 0-2-15,-28 7-3 0,12-10-2 16,-8-13-1 0,5-6-1-16,-5-9-2 0,2-7 0 15,4-6-2 1,5-2 1-16,8 1-1 0,4 3 1 15,6 4-2 1,5 5 1-16,4 11-1 0,3 5 2 16,1 13-2-16,-3 4 1 0,-15 0 1 15,12 8 0 1,-23-8 1-16,-20-7 0 15,-20-19 1-15,-21-19-2 16,-22-30 3-16,-14-22-3 0,-14-29 0 16,-3-31-2-1,2-28 0-15,9-23-3 16,28-13-27-16,13-19-3 15,36 8-3-15,20-5-6 16</inkml:trace>
  <inkml:trace contextRef="#ctx0" brushRef="#br0" timeOffset="108319.15">9051 6497 13 0,'7'-20'33'0,"-1"-1"1"0,-3-3-1 15,4 7-10 1,-8-7-10-16,1 24-5 0,13-21-1 15,-1 27 0-15,-12-6-3 16,15 30-1-16,-15-7 0 16,0 7-1-16,-7-7 0 0,-7-1 1 15,-12-14 0 1,-5-9 0-16,-7-17-1 15,-6-13-1-15,-9-15 0 16,-4-13 1-16,0-14-1 0,1-8-1 16,7-8 1-1,10-1-1-15,6 4 1 16,13 3 0-16,15 6 1 0,14 11-2 15,14 9 2-15,9 8-1 16,2 9-1-16,-1-3 2 16,-15-11-2-1,-22-15 0-15,-27-17-7 0,-43-28-26 16,-30-27-6-16,-27-46-4 15</inkml:trace>
  <inkml:trace contextRef="#ctx0" brushRef="#br0" timeOffset="109099.15">10352 6734 15 0,'0'0'29'15,"-6"-22"1"-15,3 4-3 0,7 7-8 16,-10-9-5-16,6 20-2 15,12-25-5-15,3 19-4 16,3 6-6 0,-3 4-25-16,11 0-3 0,2-2-4 15,7-6-3-15</inkml:trace>
  <inkml:trace contextRef="#ctx0" brushRef="#br0" timeOffset="109969.15">7578 6254 70 0,'16'3'4'0,"0"-4"-2"15,4-10-5-15,-3-1-38 16</inkml:trace>
  <inkml:trace contextRef="#ctx0" brushRef="#br0" timeOffset="110439.15">9132 6300 34 0,'27'4'6'0,"-3"-2"-3"15,-5-4-2 1,-19 2-27-16</inkml:trace>
  <inkml:trace contextRef="#ctx0" brushRef="#br0" timeOffset="110569.15">9533 6302 71 0,'41'-2'6'16,"-10"-3"-3"-16,-6-6-3 0,-14-1-39 16</inkml:trace>
  <inkml:trace contextRef="#ctx0" brushRef="#br0" timeOffset="110709.15">10110 6269 76 0,'34'1'21'16,"-5"2"-16"-1,-12-6-4-15,-17 3-38 0,0 0-2 16</inkml:trace>
  <inkml:trace contextRef="#ctx0" brushRef="#br0" timeOffset="110829.15">10238 6303 64 0,'14'5'5'0,"-14"-5"-2"0,0 0-3 15,5-13-33 1</inkml:trace>
  <inkml:trace contextRef="#ctx0" brushRef="#br0" timeOffset="110969.15">10674 6288 67 0,'41'3'5'0,"-12"-3"-1"0,-8-7-4 16,-21 7-39-16</inkml:trace>
  <inkml:trace contextRef="#ctx0" brushRef="#br0" timeOffset="111109.15">11074 6257 84 0,'41'0'33'16,"-12"-1"-7"-1,-3-4-25-15,-5 5-34 0,-21 0-5 16,25-2-1 0</inkml:trace>
  <inkml:trace contextRef="#ctx0" brushRef="#br0" timeOffset="111239.15">11567 6284 67 0,'30'2'25'15,"-8"1"-22"-15,-6-3-2 16,-16 0-37-16,0 0 0 15</inkml:trace>
  <inkml:trace contextRef="#ctx0" brushRef="#br0" timeOffset="111389.15">11742 6290 72 0,'21'8'28'0,"-2"3"-24"16,-19-11-1-1,12 9-39-15,-12-9-2 0</inkml:trace>
  <inkml:trace contextRef="#ctx0" brushRef="#br0" timeOffset="111519.15">11990 6348 74 0,'34'6'31'15,"-9"-2"-25"-15,-3-5-4 0,-8-6-36 16,-14 7-5 0</inkml:trace>
  <inkml:trace contextRef="#ctx0" brushRef="#br0" timeOffset="111659.15">12404 6295 56 0,'45'1'36'0,"-4"-2"-5"16,-10 2-25-16,-14-7-22 0,-4 6-19 15,-13 0-3 1</inkml:trace>
  <inkml:trace contextRef="#ctx0" brushRef="#br0" timeOffset="111809.15">12799 6254 78 0,'41'3'31'15,"-6"2"-14"-15,-11-6-14 0,-13 2-38 16,-11-1-1-1,0 0-5-15</inkml:trace>
  <inkml:trace contextRef="#ctx0" brushRef="#br0" timeOffset="113700.16">14528 5395 25 0,'11'15'27'15,"-11"-15"0"-15,0 0-3 16,5 14-16-16,-5-14 0 0,0 0 1 15,-19 1-3-15,19-1 4 16,-21-4-3 0,9 1-1-16,-11-6-2 0,0 0-2 15,-7-2 0-15,1-2-2 16,-5-2 1-16,-5-1-1 15,-3 0 0 1,-1 1 1-16,-1-2 0 0,0 1 1 16,1 1 0-16,0 0 0 0,-2 0 0 15,5 3 0 1,0 0 1-16,5 2-2 0,4 1 0 15,4 4 0 1,7 0-1-16,3 3 0 0,6-1 0 16,11 3 0-1,-14-1-1-15,14 1-1 0,0 0-3 16,-13-3-11-1,13 3-13-15,0 0-5 0,0 0-1 16,0 0-6-16</inkml:trace>
  <inkml:trace contextRef="#ctx0" brushRef="#br0" timeOffset="114510.16">13309 4580 53 0,'0'0'26'16,"18"-6"4"-1,-18 6-2-15,13 1-19 0,-13-1-3 16,0 0 0-1,0 0 0-15,0 0 2 0,0 0-2 16,-14-15-2-16,-4 5-1 0,-5 1-2 16,-9-2 1-1,-10-1-1-15,-12 0 1 16,-6 3-2-16,-9 4 1 15,-2 5-1-15,-6 7 1 0,5 7-1 16,3 8 1 0,8 3-2-16,7 6 2 15,12 0-2 1,12 2 2-16,10-2-2 0,13-3 2 0,14-1-1 15,13-9 0-15,14-2 2 16,11-5-1 0,10-4 0-16,10-2 0 0,10-3-1 15,7 1 1 1,2 0-1-16,-4 5 0 0,0 8-1 15,-4 4 1 1,-8 11-1-16,-7 6 0 0,-14 8 1 16,-10 5 0-16,-11 1 0 0,-11-1 0 15,-14-5 1 1,-17-6-1-16,-11-12 1 0,-18-10 0 15,-15-9 0 1,-10-12 0-16,-7-7 0 0,-4-8 0 16,4-6 0-1,7-2 0-15,11 2 0 0,17 2-2 16,12 2-2-1,30 21-26-15,-3-17-5 0,17 12-4 16,-14 5-6-16</inkml:trace>
  <inkml:trace contextRef="#ctx0" brushRef="#br0" timeOffset="127162.17">21848 10781 50 0,'0'0'41'15,"-3"-18"-3"-15,3 18-3 0,0 0-20 16,0 0-5-16,5 13-1 15,0 9-5-15,-7 4 0 16,5 10-2 0,-4 8 1-16,1 12-2 0,-2 5 1 15,4 7-2-15,1-1 1 16,8 2 0-16,7-3-1 15,13-6 1-15,14-6 0 0,14-12 0 16,15-15 0 0,12-12 0-16,8-15 0 0,6-13 0 15,-3-15 0 1,-7-12-1-16,-14-15 1 15,-19-11-1-15,-19-7 1 16,-20-2-1-16,-20-3 0 0,-18 6 0 16,-10 8-2-16,-12 10-1 15,5 20-8-15,-8 6-26 16,21 17-3-16,6 7-4 15,19 15-2-15</inkml:trace>
  <inkml:trace contextRef="#ctx0" brushRef="#br0" timeOffset="127402.17">23126 10896 89 0,'-8'23'42'15,"-2"13"-5"-15,12 23 1 0,-3 12-34 16,6 16 1 0,-2 8-2-16,6 5-1 0,0-1-2 15,-2-11-3 1,7-4-12-16,-10-36-22 0,4-17-2 15,-8-31-4-15,-4-20-3 0</inkml:trace>
  <inkml:trace contextRef="#ctx0" brushRef="#br0" timeOffset="127622.17">22993 10826 84 0,'74'-21'44'0,"14"2"-6"0,20 13 2 15,-3 6-34 1,3 19-2-16,-15 9 0 0,-17 11-1 15,-33 9 0-15,-29 5-2 16,-38 5 1-16,-30 3-2 16,-23-8 0-1,-19-5-1-15,-3 0-7 0,-4-16-30 16,27-9-3-16,18-22-1 15,36-14-5-15</inkml:trace>
  <inkml:trace contextRef="#ctx0" brushRef="#br0" timeOffset="128042.18">24372 10252 83 0,'-13'-16'41'0,"14"28"-3"0,-6 20 0 0,12 26-30 16,-14 19-2 0,1 26-2-16,-5 12 0 15,4 16-1-15,-3 4 0 16,2-9-2-16,2-15 0 0,4-17 0 15,2-20-1 1,4-24-1-16,0-25-1 16,-4-25-1-16,2-28 0 0,-11-12-1 15,-4-4-1-15,-10-8-1 16,-4 5 1-16,-10 2 0 15,-1 16 2 1,-9 13 0-16,4 16 1 0,3 12 4 16,3 10-1-16,10 11 1 15,12 5 0-15,16 2 0 16,16-1-1-1,14-5-2-15,17 1-10 0,7-17-23 16,19-7-1-16,1-17-5 0,4-6-2 16</inkml:trace>
  <inkml:trace contextRef="#ctx0" brushRef="#br0" timeOffset="128432.18">24583 10987 85 0,'-2'-24'40'0,"3"-7"-1"15,22 7-2 1,10-4-30-16,23 13-2 0,10 5-2 15,14 10-1-15,7 6-1 16,3 11 0-16,-1 12 0 16,-10 9 0-16,-13 8 0 0,-15 6-1 15,-14-3 1 1,-16-1-1-16,-16-3 1 15,-17-6 0-15,-15-11-1 16,-14-10 0-16,-17-13 0 0,-11-6-1 16,-11-5 0-16,-8-1-1 15,1 4 0 1,-2 7 0-16,9 9 0 0,12 8 1 15,20 10 0-15,24 6 1 16,24 3 0-16,24-1 1 16,24-6 0-1,22-5 0-15,15-10 0 0,12-10-1 16,6-10-2-16,-4-16-4 15,5-10-26-15,-22-27-6 16,-3-12-2-16,-17-20-2 0</inkml:trace>
  <inkml:trace contextRef="#ctx0" brushRef="#br0" timeOffset="128622.18">25631 10491 88 0,'0'0'42'16,"0"0"-6"-16,15 30 0 0,-15 15-29 15,0 22-1 1,-5 13-2-16,0 18 0 0,-6 9-1 15,2 1-2-15,-5-4 0 0,3-9-4 16,5-8-4 0,-13-21-30-16,24-16-1 15,-5-33-5-15,0-17-3 16</inkml:trace>
  <inkml:trace contextRef="#ctx0" brushRef="#br0" timeOffset="128792.18">25386 10868 93 0,'57'-9'43'15,"24"-4"-4"1,30 3 0-16,1-4-37 0,8 4 0 16,-5 9-6-1,-18-6-6-15,-8 18-26 0,-35 0-1 16,-17 10-2-1,-31-1-6-15</inkml:trace>
  <inkml:trace contextRef="#ctx0" brushRef="#br0" timeOffset="129172.18">25963 11273 60 0,'22'31'41'0,"27"1"-2"0,12-17-2 16,24-1-17 0,-2-15-12-16,13-5-1 0,-6-16-3 15,-6-9-1 1,-14-11-1-16,-13-7-1 0,-21-7 0 15,-19-2 0-15,-22-2-1 16,-18 1 0-16,-18 10-2 16,-12 9 2-16,-12 15-1 15,-7 14 1 1,-6 16-1-16,4 16 0 0,10 22 0 15,14 18 0-15,27 12 3 16,25 8-1-16,33-2 0 16,36-1 2-16,36-5-1 0,31-9 1 15,25-13 0 1,16-12-1-16,1-13 1 0,-8-8-3 15,-19-4-2 1,-26-4-4-16,-19 8-26 0,-49-8-8 16,-30 2-3-1,-29-12-4-15</inkml:trace>
  <inkml:trace contextRef="#ctx0" brushRef="#br1" timeOffset="137764.19">28931 10000 60 0,'-1'-33'40'0,"-4"0"-2"16,7 11-2-1,-10-1-24-15,8 23-2 0,0 0-4 16,0 0-2-16,-9 34-1 15,-3 8-1-15,-3 18-1 16,-4 21 0 0,0 16 0-16,-2 12 1 0,1 5 1 15,5 3-2-15,2-7 0 0,7-12-1 16,5-12 0-1,2-22-2-15,6-13-5 0,-10-24-28 16,10-13-3 0,-11-24-1-16,3-12-5 0</inkml:trace>
  <inkml:trace contextRef="#ctx0" brushRef="#br1" timeOffset="137974.19">28438 10469 72 0,'-9'-18'39'0,"9"18"-1"0,21-22-2 15,22 18-26 1,2 1-3-16,22 6-2 16,9 0-2-16,10 3-1 15,4 2-3-15,-7 0-4 0,1 11-27 16,-22-3-5-16,-7 7-3 15,-23-3-3 1</inkml:trace>
  <inkml:trace contextRef="#ctx0" brushRef="#br1" timeOffset="138234.19">29166 10854 88 0,'21'-6'40'0,"-7"1"-3"0,9 17-1 16,-1 1-30 0,8 22 0-16,0 4-3 0,7 10 0 15,3 2-1 1,1 6-1-16,-1-2-1 0,-4-11-3 15,-1 3-8 1,-17-24-25-16,2-9-2 0,-20-14-3 16,18-28-3-16</inkml:trace>
  <inkml:trace contextRef="#ctx0" brushRef="#br1" timeOffset="138404.19">29546 10809 84 0,'-23'16'39'0,"-5"15"-2"16,-8 8-1-16,7 18-32 0,-14 12 0 15,3 10-6-15,11 11-29 16,0-5-5-16,17-6-4 16,14-16-3-1</inkml:trace>
  <inkml:trace contextRef="#ctx0" brushRef="#br1" timeOffset="139044.19">30727 10361 84 0,'6'-37'39'16,"6"10"-2"-16,-10 2 0 16,-2 25-28-16,0 0-3 0,-9 44-2 15,-6 6-3 1,-5 12 0-16,-8 8 0 15,0 9 0-15,-2 2 0 0,4-4-3 16,13-7-2-16,-5-22-15 16,22-6-18-16,3-21-1 15,16-12-3 1,0-22-3-16</inkml:trace>
  <inkml:trace contextRef="#ctx0" brushRef="#br1" timeOffset="139254.19">30977 10171 94 0,'21'-14'42'15,"-2"20"-3"1,-17 10-2-16,1 24-32 0,-21 15-2 16,-2 16-1-1,-4 10-2-15,-2 12 0 0,-1 5-1 16,-2-3-4-1,10-3-8-15,-9-24-25 0,19-16 1 16,-2-25-4 0,11-27-2-16</inkml:trace>
  <inkml:trace contextRef="#ctx0" brushRef="#br1" timeOffset="139434.19">30354 10535 92 0,'0'0'40'0,"38"20"-2"0,12-15-1 0,29 6-33 15,5-2 1-15,9 6-2 16,1-2-1 0,-6 0-4-16,-8 6-8 0,-31-8-25 15,-4 1-2-15,-23-8-1 16,-22-4-4-16</inkml:trace>
  <inkml:trace contextRef="#ctx0" brushRef="#br1" timeOffset="139634.19">30503 10642 56 0,'-41'2'37'15,"18"8"2"1,11-1-5-16,32 12-21 0,12-2-4 16,30 14 0-1,15-2-1-15,27 5-2 0,11-3-2 16,8-4-6-1,8 0-28-15,-26-20-5 0,-9-12-2 16,-27-18-4 0</inkml:trace>
  <inkml:trace contextRef="#ctx0" brushRef="#br1" timeOffset="140134.19">31826 10239 107 0,'-7'-22'39'16,"4"8"-1"-16,-4-5 0 0,7 19-27 16,-6-24-4-16,6 24-2 15,9-18-2 1,4 13-1-16,7 4-1 0,4 7 0 15,6 3-2-15,1 8 1 16,2 7-1-16,-4 9-1 16,-12 9 1-1,-10 2 0-15,-15 2 0 16,-12 2 1-16,-13-3-1 0,-12-6 1 0,-4-6-2 15,-7-5 1 1,5-7-1-16,8-6 0 0,10-3 0 16,14-2 1-1,19-10 0-15,18 19 0 0,18-8 2 16,17 1 0-1,13 5-1-15,4 5 2 0,5 6 1 16,-2 7-3 0,-11 6 1-16,-17 8 0 0,-19 1 1 15,-24 3 0-15,-27-2 1 16,-17-3-2-16,-17-9 1 15,-12-8-2-15,-11-10-1 16,0-9-1-16,4 2-9 16,-1-11-27-16,29-1-5 15,9-10-2-15,20-1-4 16</inkml:trace>
  <inkml:trace contextRef="#ctx0" brushRef="#br1" timeOffset="144235.2">10107 6881 20 0,'-18'-5'32'15,"7"4"1"-15,-5-5-5 16,16 6-6-1,0 0-8-15,0 0-6 0,6-11-2 16,15 13-2-16,6 2-3 16,15 1 1-16,16 2-2 15,14 4 1-15,12 1-1 0,11 2 1 16,0-1-1-1,-8 0 1-15,-17 0-1 0,-20-2 1 16,-35-2-1 0,-32-4 1-16,-39-1 0 0,-33-2 0 15,-31 0 0 1,-15-1-1-16,-8 2 2 0,2 0-3 15,18 1 3-15,21 5-3 16,36 0 3-16,38 4-3 16,47 1 2-16,40 3-1 0,33 0 0 15,20 3 1 1,9 0-1-16,3 2 0 15,-10-1 0-15,-17-1 1 16,-25-2-1-16,-28-3 0 0,-33-4 0 16,-32-4 0-1,-23-5 1-15,-25-5-1 16,-19-2 0-16,-12-1 0 15,-6 2 0-15,6 1-1 0,13 4 1 16,25 4 0-16,24 5-1 16,37 0 1-1,40 5-1-15,36 1 1 0,31 0-1 16,22 1 2-16,8 0-1 15,-3-1 0-15,-9-1 0 16,-21-2 0 0,-28-2 0-16,-37-3 1 0,-38-8-1 15,-40 7 0-15,-27-9 0 16,-20-2 1-16,-15 1-1 15,-3 0 0-15,6 2 0 0,11 3 0 16,21 5 0 0,26 6 0-16,33 2-1 0,32 2 1 15,30 2 0 1,22-1 0-16,21 1 0 0,6-1 0 15,-1-4 0 1,-9-2 0-16,-15-2-1 0,-24-3 1 16,-29-3 0-16,-25-4 1 15,-54 0-1-15,-20-4 0 16,-25 0 0-16,-24 1 0 15,-12 0 0-15,4 2 0 16,14 5-1-16,20 3 1 16,35 4 0-16,39 2-1 15,46 4 1-15,44 0 0 16,33 1 0-1,21 3 1-15,3 0 0 0,-4-3-1 16,-15-2 0-16,-24-2 1 0,-36-4 0 16,-45-10 0-1,-24 13-1-15,-39-12 1 0,-23 1-1 16,-12 0 0-1,-7 1 1-15,2 1-2 0,14 6 2 16,23 4-3 0,29 2 2-16,30 2-1 0,35 2 2 15,26-1-3 1,26 1 2-16,12-1 0 0,9-1-1 15,-7-3 1-15,-8-4-1 0,-23-2 1 16,-25-5 0 0,-38-4 0-16,-16 1 0 0,-38-3 0 15,-26-3 0 1,-25 0 0-16,-12 2 0 15,-4 0-1-15,12 6 0 16,19 0 0-16,32 5 0 0,38 2 0 16,46 4 0-16,45 1 0 15,40-1 0 1,28 1 1-16,14-1 0 0,-4 1 0 15,-16-1 0-15,-22-1 0 16,-41-3-1-16,-40-4 2 16,-48 0-2-1,-38-4 1-15,-36-1 0 0,-18 0 0 16,-9 1 0-16,3 1 0 15,20 5 0-15,28 3-1 16,38 4 1-16,41 5 0 0,43 0 0 16,33 3 0-1,21-3 1-15,10 0-1 0,-2-4 1 16,-15-2 0-1,-23-4-1-15,-30-2 1 0,-36-5-1 16,-38-1 0 0,-35-5 1-16,-28 2-1 0,-19 0 1 15,-6 2-1 1,0 3 0-16,13 3 0 0,20 2 0 15,38 6 0-15,36 4 0 0,43-1 0 16,29 1-1 0,27-1 2-16,15-1-1 15,0-2 0-15,-7-4 0 16,-23-4 1-16,-30-2-1 0,-47-5 0 15,-25 2 0 1,-39-3 0-16,-29-2 0 16,-17 2-1-16,-4 2 0 0,5 2 0 15,20 5-1-15,30 3 0 16,40 5 3-16,36 1-1 15,39 2 2 1,31 0-1-16,16-2 2 0,6 1-1 16,-9-7 2-16,-11 0-2 15,-32-6 0-15,-39-2 1 16,-39 1-3-1,-36 1-3-15,-23 10-25 0,-23-10-4 16,-2 1-8-16,-3-3-2 0</inkml:trace>
  <inkml:trace contextRef="#ctx0" brushRef="#br1" timeOffset="148656.2">10730 8428 31 0,'0'0'40'15,"0"0"-3"-15,0 0-1 16,-22 0-19-16,22 0-3 15,0 0-5-15,-11 19-2 16,11-19-3-16,-5 24-2 16,4-9 1-16,2 3-2 15,4 2 1-15,7 0-2 16,-3 2 2-16,8 5-3 15,-1-2 3-15,4 7-2 0,2 1 0 16,4 8 0 0,2 5 0-16,2 5 0 0,8 6 0 15,5 2 0 1,4 5 0-16,7 4 0 0,5 4 1 15,8 2-1-15,8 0 0 16,4 5 1-16,3 3-1 16,4-3 1-1,5 3-1-15,6-6 1 0,3 1-1 16,5-2-1-16,8-2 0 0,6-5 1 15,8-4-1 1,9-2 1-16,11-3 0 0,7 0-1 16,10-1 1-1,5-2 1-15,7-2-1 0,4-5 1 16,9-1-1-1,4-6 0-15,10-2 0 0,4-5 0 16,11-6-1 0,7-6 1-16,10-3 0 0,8-3 0 15,9-2 0-15,5-4 0 16,1-4 1-1,6-1-1-15,3-5 0 0,4-1 1 0,7-4-1 16,5-2 0 0,4-4 1-16,5-2-1 15,8-2 0-15,2-3 0 16,6-2 1-16,2-4-1 0,1-1 0 15,-1-4 0-15,1-3 0 16,-1-5 0 0,-2-2 0-16,-4-3-1 0,-3-2 1 15,-6-1-1-15,1-1 1 16,-5 1 0-16,-3 1 0 15,-1-5 0 1,-3 4 1-16,1-1 0 0,-4 0-1 16,-6 0 1-16,-9-1-1 15,-3-2 0-15,-13-5 0 16,-12 2 0-16,-14-5 0 0,-10-3 0 15,-18-3 0 1,-10-2 0-16,-18-5 1 0,-16-1-1 16,-15 0 1-1,-15-1-1-15,-14-2 1 0,-19 3-1 16,-11-1 1-1,-14 3 0-15,-11 3 0 0,-11 7-1 16,-9 4 2 0,-7 11-1-16,-7 6 1 0,-6 9-1 15,-7 8 0-15,-4 4 0 0,-2 16 0 16,-11-14 0-1,0 11-1-15,-5 2 0 16,0 2 0-16,-5 2 0 16,1 1-2-16,0 1-2 0,8 12-14 15,-4-12-21 1,16-5-3-16,0 0-3 15,-8-30-5-15</inkml:trace>
  <inkml:trace contextRef="#ctx0" brushRef="#br1" timeOffset="149806.21">26731 6808 30 0,'-22'-18'33'15,"0"-1"1"-15,-3-6-16 0,10 13-2 16,-9-7-2-16,24 19-4 16,-23-20-2-16,23 20 0 15,8-11-4 1,14 11 0-16,2-2-2 0,11 2 0 15,7-3-1-15,8 1-1 0,6-1 1 16,9-3 0 0,-1-2-1-16,6 0 1 0,0-1-1 15,-2 2 0 1,-4 3 1-16,-7 7-1 0,-9 4 0 15,-10 7 1 1,-11 11-1-16,-12 7 2 0,-9 16-2 16,-13 8 1-1,-5 15 0-15,-8 18 0 0,-2 12 0 16,-3 9 1-16,2 13-1 15,-1 6 0-15,3 4 1 16,2 7-2-16,5-2 0 0,4-10 1 16,1-5 0-1,3-3 0-15,1-8 0 16,0-3 1-16,4-12 0 15,1-9-1-15,1-15 1 0,0-4-1 16,1-14 0 0,-4-11 0-16,-1-13-1 15,-7-13-1-15,-4-16 1 0,-6-11 0 16,-3-9 0-16,-2-8-1 15,4-3-2-15,-4-15-11 16,19 5-24 0,3-9 0-16,10-6-5 0,2-5-4 15</inkml:trace>
  <inkml:trace contextRef="#ctx0" brushRef="#br1" timeOffset="150206.21">26711 7013 20 0,'-18'-63'37'16,"6"15"-1"-1,-3 2-16-15,16 22 0 0,-10 4-1 16,21 26-3-16,-16 6-6 0,12 18-4 15,-9 9-1 1,2 16-1-16,-7 19-1 16,0 16-1-16,-5 14 0 15,-1 16-2-15,0 14 1 0,3 12-1 16,3 11-1-1,4-1 0-15,4-5 2 16,3-5 0-16,5-9 0 16,0-8 1-16,3-17 0 0,2-16 0 15,2-18 0-15,6-10 1 16,-3-17-3-1,1-12 1-15,-1-11-1 0,-4-13 0 16,-3-12-2-16,-8-15-3 16,3 0-6-16,-13-24-13 15,19 4-13 1,-1-14-2-16,15-1-3 0,3-9 0 15</inkml:trace>
  <inkml:trace contextRef="#ctx0" brushRef="#br1" timeOffset="151386.21">26890 6877 77 0,'6'-14'37'16,"9"7"0"-16,-4-12-4 15,5 10-30-15,-16 9-1 16,18-16 0-16,-18 16-4 16,16-4 2-16,-4 9 0 15,6 3 0-15,0 6 0 0,8 7 0 16,6 1 0-1,3 5 2-15,-1-1 0 0,1-2-1 16,-7-1 0 0,-10-1 0-16,-8-2 0 0,-13-8 0 15,-9-2-1 1,-10 0 0-16,-8 0 0 0,-4-2-1 15,0 1 1-15,2 1-1 0,5 2 1 16,9 5-1 0,17 4 1-16,12 4 0 15,16 5 0-15,7 3 0 16,4 1-1-16,4 0 1 0,-4-1 0 15,-5-4 0 1,-19-7 0-16,-14-4 0 16,-16-7 0-16,-18-5 0 15,-12-4 0-15,-6 1 0 0,1-3 1 16,-1 0-1-16,7 1 0 15,10 5 0 1,16 5 0-16,21 5 1 0,19 5-1 16,13 1 0-16,8 5 0 15,6 0 1-15,-1 1-1 16,-1-3 0-1,-12-3 0-15,-16-5 0 0,-23-6-1 16,-21-5 1-16,-14-2 0 16,-14-3-1-16,-8-1 1 15,-1 0 0-15,4 6 0 0,12 2-1 16,15 6 2-1,19 5-2-15,23 7 3 0,20 7-3 16,16 1 2 0,11 5-1-16,4-2 0 0,-2-2 0 15,-5-3-1 1,-12-5 1-16,-18-9-1 0,-24-18 1 15,-24 10 0-15,-19-18 0 16,-19-4 0-16,-9-2 0 16,-1 4 0-16,1 4 0 0,16 8 0 15,20 8-1 1,27 12 1-16,29 10 0 15,29 10 0-15,18-1 1 16,12 1-1-16,-1-2 1 0,-8-8-1 16,-10-5 1-1,-22-14-1-15,-27-10 0 16,-33-11 1-16,-22-3-2 0,-19-3 2 15,-9 0-1-15,-4 3 0 16,2 3-1-16,11 8 1 16,16 8 0-1,29 10 0-15,22 6 0 0,23 2 0 16,19 3 0-16,10 2 1 15,4-2 0-15,-4-5-1 16,-5-4 1 0,-20-7-1-16,-20-5 1 0,-26-5-1 15,-23-4 1-15,-20-2-1 0,-15 1-1 16,-7 3 1-1,-1 5 0-15,11 9 1 0,22 8 0 16,30 8 0 0,30 8 0-16,30 6 1 0,25 2-2 15,20 12-9 1,0-12-25-16,4-9-4 0,-15-16-4 15,-27-17-5-15</inkml:trace>
  <inkml:trace contextRef="#ctx0" brushRef="#br1" timeOffset="164889.23">10600 8936 57 0,'0'0'34'15,"13"-3"-2"-15,-13 3-1 0,0 0-25 16,3 27-1-1,-8-10-3-15,-2 7 1 0,-2 1-1 16,2 6 1-16,-5-3-1 16,3 6 1-16,-2 1-1 15,4 3 0-15,-2-1 0 16,3-2 0-16,0-1 1 15,1-5-2-15,1-6 1 16,-4-5-1-16,-5-15-1 16,-7-14 2-16,-4-13-2 15,-4-7-1-15,-7-11-1 16,-4-13-4-16,4 3-22 15,-9-12-6-15,8 7-1 0,0 2-7 16</inkml:trace>
  <inkml:trace contextRef="#ctx0" brushRef="#br1" timeOffset="168340.23">22109 12023 13 0,'-18'-10'33'15,"6"4"0"1,12 6-1-16,6-17-17 0,29 20-4 16,19-5-5-1,28 5-5-15,32 1-4 0,27 0-1 16,43 6-2-1,24-7-2-15,34 6 2 0,23-9-2 16,29 4 3 0,21-3 1-16,17 0 1 0,17 2 3 15,12 0 3-15,17 5-1 16,11 2-2-16,12 5-3 15,21 2-8-15,-6 2-6 0,6-1-8 16,-10 6-1 0</inkml:trace>
  <inkml:trace contextRef="#ctx0" brushRef="#br1" timeOffset="178101.25">23955 12578 89 0,'1'-20'43'0,"-3"4"-5"15,-19-8-1-15,-4 1-32 16,-22 7 0-16,-7 5-3 15,-8 7 0-15,-2 6-2 16,0 10 1-16,7 10-1 16,8 11 0-16,12 10 1 15,16 12-1-15,10 10 2 16,15 2-1-16,14 6 0 15,6 1 1-15,4 0-1 16,4-3-1-16,-3-8 0 16,-3-10-3-16,-9-13-5 0,-2-4-29 15,-20-18-1 1,5-18-4-16,-36-3-1 0</inkml:trace>
  <inkml:trace contextRef="#ctx0" brushRef="#br1" timeOffset="178261.25">23153 13007 88 0,'20'-17'40'0,"21"16"-4"15,9-4 1 1,22 8-31-16,2-3-1 16,11 2-2-16,1 0-5 15,-7-9-13-15,-4 7-20 0,-17-7-2 16,-10 2-2-1,-17-7-4-15</inkml:trace>
  <inkml:trace contextRef="#ctx0" brushRef="#br1" timeOffset="178401.25">23921 12928 91 0,'12'11'38'0,"5"10"-1"15,-7 2-2-15,5 11-29 16,-9 5-3-16,-1 3-5 16,8 9-30-16,-7-9-3 15,9-3-3 1,-3-12-3-16</inkml:trace>
  <inkml:trace contextRef="#ctx0" brushRef="#br1" timeOffset="178811.25">24340 12979 89 0,'19'28'42'0,"-16"-2"-6"15,7 9 1-15,-16-1-31 16,8 7-2-16,-5-3 0 0,2-3-2 16,-4-7 0-1,3-8 0-15,2-20-1 16,0 0-1-16,3-15 0 15,4-13 0-15,6-10-1 0,2-3 0 16,6-4 0 0,2 0-1-16,5 7 1 15,5 6 0-15,3 15 1 0,6 13 0 16,3 12 1-16,1 12 0 15,-2 7 0-15,-1 9 0 16,-8 3 1-16,-7 2 0 16,-10-1-1-16,-9-2-1 15,-8-2-2-15,-6-6-3 16,8 2-30-16,-11-18-2 15,8-14-3-15,0 0-4 16</inkml:trace>
  <inkml:trace contextRef="#ctx0" brushRef="#br1" timeOffset="179031.25">25109 12909 91 0,'14'6'39'16,"2"15"-2"-16,-10 0-1 0,9 17-29 15,-16 2-3 1,0 6-2-16,-3 3-2 16,-3-7-3-16,7 1-7 15,-10-19-27-15,18-5 1 0,-8-19-3 16,36-5-5-1</inkml:trace>
  <inkml:trace contextRef="#ctx0" brushRef="#br1" timeOffset="179351.25">25873 12947 63 0,'-5'-18'39'16,"-10"7"-1"0,-22-8-2-16,-1 13-12 15,-25-6-17 1,4 10-3-16,-5 3-1 0,8 7-1 15,11 5 0-15,16 8-1 0,20 3 1 16,19 1-1 0,22 1 1-16,15 1-1 0,12 1 0 15,5 4 0 1,-2-2-1-16,-3-1 1 0,-18 1-1 15,-18 1 1 1,-18-1-1-16,-20 0-1 0,-14-3-1 16,-16-10-6-1,-6 4-28-15,-8-15-2 0,13-5-4 16,2-14-2-16</inkml:trace>
  <inkml:trace contextRef="#ctx0" brushRef="#br1" timeOffset="179911.25">26489 12443 93 0,'-4'18'39'0,"-8"4"-3"0,6 17 1 16,-2 12-34-1,0 15 2-15,-6 10-3 0,4 6 1 16,-2 1-2 0,-1-1 1-16,2-8-1 15,1-13-1-15,1-14 1 16,3-15-1-16,2-14 1 0,4-18 0 15,11-3-1-15,4-16 0 0,1-7 0 16,5-5 0 0,3-3-1-16,2 1 0 0,1 4 0 15,-1 11 0 1,3 10 0-16,-1 10 0 0,1 11 1 15,-3 13 0 1,0 8 0-16,-1 3 0 0,-4 4 1 16,1-4 0-1,-3-2-1-15,-2-4 1 0,6-7-1 16,4-13 0-16,4-9 1 15,5-8-1-15,0-10 0 16,2-5-1-16,-3-6 1 16,-9-2-1-16,-8-3 0 15,-12 1 0-15,-10 3 0 16,-13 6 0-16,-9 11 0 15,-7 5 1-15,-2 7 0 16,7 7 1-16,6 11 0 16,16 7-1-16,14 4 0 15,19 0-1-15,21 2-3 0,12-13-14 16,27 5-19-1,-3-14-1-15,10-7-4 0,-9-11-2 16</inkml:trace>
  <inkml:trace contextRef="#ctx0" brushRef="#br1" timeOffset="180451.25">27803 12871 81 0,'-46'-17'39'0,"-4"4"-4"0,5 13-1 16,-4 2-27-1,6 15-2-15,0 5-2 0,13 8 0 16,10 4 0-16,18 3 0 16,18-1-1-16,20 4 1 15,18-2 0 1,14 1-1-16,5-4 1 0,2 2-2 15,-9-6 1-15,-13-1 0 0,-20-4 0 16,-30-7-2 0,-29-3-1-16,-25-7-2 0,-19 2-18 15,-27-21-17 1,-7-5-3-16,-16-19-4 0,3-3-2 15</inkml:trace>
  <inkml:trace contextRef="#ctx0" brushRef="#br1" timeOffset="181811.25">25408 13920 102 0,'-2'-28'43'0,"4"8"-4"16,-10-6-1-16,4 10-33 0,-16 9-1 15,-5 7-2 1,-12 9 0-16,-6 10-2 15,-7 7 0-15,-5 11 0 16,0 6-1-16,3 7 1 0,8 4-1 16,13 3 0-1,21-1 1-15,23-3-1 16,22-1-1-16,18-7-1 0,19-2-3 15,4-19-5-15,20 4-20 16,-14-24-7-16,1-2-1 16,-17-22 11-1,-3 2 17-15,-17-10 6 0,-11-3 6 16,-3 5 8-16,-21-10 25 15,3 14 3-15,-14-1 0 16,0 23-13 0,-16-11-12-16,2 19-6 0,-9 7-2 15,1 11-2-15,-2 3 0 0,4 6 0 16,8 1-1-1,10 1 1-15,11-7-1 0,15-4 0 16,10-16 1 0,11-10-1-16,3-14 0 0,1-11 0 15,-6-14 0 1,-7-9-1-16,-14-8 0 0,-15-3-1 15,-17-1 1-15,-12 1 0 16,-7 8-1-16,-6 4 1 16,2 12-2-16,3 4 2 15,13 11-2-15,17 5 2 16,22 10-1-16,16 5 0 15,16 5 1-15,10 7 0 16,11 5 0-16,3 5 0 16,-4 6 0-16,-10 8-1 15,-16 4 1-15,-15 5 0 16,-18 3 0-16,-12-1 1 0,-13-5-1 15,-6 0 1-15,-4-9 1 16,2-9-1-16,2-16 0 16,16-8 0-1,-5-14-1-15,19-13 0 0,10-6 0 16,5-4-1-16,5 1 0 15,4 1-1-15,-1 13 1 16,0 12-1 0,-4 13 1-16,-9 14 1 0,-10 14-1 15,-6 11 1-15,-6 1 0 0,-5 3 0 16,-2-5 1-1,-1-6 0-15,2-11-1 16,7-9 0-16,10-18 1 16,11-13-2-16,8-10 1 0,9-7 0 15,5-2 0 1,4-2-1-16,3 6 0 0,-6 8 0 15,-3 15 1-15,-8 16-1 0,-7 11 1 16,-8 13-1 0,-6 6 1-16,-4 3 0 15,-3 0 1-15,0-1 0 16,2-8-1-16,8-9 1 0,6-11-2 15,8-8 1 1,7-7-1-16,5-7-1 16,5-3 0-1,-2-3-1-15,0 1 1 0,-7-2-1 0,-4 4 2 16,-2 4 1-16,-1 2 0 15,5 5 2 1,5 1 0-16,15 3 1 0,11-1 0 16,19 5 0-1,14-2-1-15,20 6-1 0,19 4 0 16,15 4-2-1,18 8-2-15,5 2-1 0,21 17-10 16,-8-10-26 0,13 6-2-16,-12-12-4 0,-10-10-3 15</inkml:trace>
  <inkml:trace contextRef="#ctx0" brushRef="#br1" timeOffset="185652.26">13357 4691 27 0,'0'0'27'0,"0"0"-1"16,0 0-1-1,-11-17-12-15,11 17-3 0,-23-7-4 16,8 2 0-16,-9-4 1 15,3 4-2-15,-9-7 1 16,2 3-1-16,-5-5-1 0,5 4 2 16,-2-4-4-1,3 6 1-15,-3-3-1 0,-1 5 0 16,-4 2-1-1,-2 4 1-15,-9 4-1 0,-6 7 1 16,-5 2-1 0,-5 4-1-16,-5 2 2 0,0 3-4 15,0 2 4 1,8-2-4-16,5 2 2 0,12-3-2 15,12 0 2-15,6 1 0 0,12-2-1 16,16 1 1 0,9-3 1-16,8 2-1 15,7-2 0-15,10 0 1 16,4-4-1-16,11 0 1 0,10-2-1 15,4 1 0 1,6-3 2-16,8 1-4 16,2 2 2-16,-2 2 0 0,-2 5 0 15,-4 2-1-15,-13 6 1 16,-5 3 0-16,-11 2-1 15,-12 3 2 1,-8-1-1-16,-6 1 1 0,-12-5 1 16,-8-2-1-16,-10-6 1 15,-14-2-1-15,-13-6 1 16,-7-1 0-1,-8-4-1-15,-5-3 0 0,-3-3 0 16,0-2 0-16,8-2-1 0,8 0 1 16,9-2-1-1,8-1 0-15,6-1 1 0,8 2-1 16,1 0 0-1,12 2 0-15,0 0 0 0,-12-5 0 16,12 5 0 0,0 0-1-16,0 0 1 0,0 0 0 15,0 0-1 1,0 0 0-16,27-1 1 0,-8 3 0 15,11 2-1-15,2-2 1 16,14-1 0-16,2 0 0 16,6-3 0-16,5-4-1 0,-2-4 1 15,2-2 0 1,-4-5 0-16,-4-4 0 15,-9 0 1-15,-8-6-1 16,-7 0 0-16,-12 1 0 16,-8-4 0-16,-9 1 0 0,-6 1 1 15,-6 1-2 1,-10 1 1-16,-6 3 0 0,-10 2 0 15,-10 2 1 1,-9 3-1-16,-12 1 0 0,-10 1 0 16,-6-2 0-1,-3 0 1-15,4-4-1 0,5-1 0 16,10-3 0-1,11-3 1-15,12-2-1 0,14 0 0 16,10 0 0-16,14-1 0 0,7 2 1 16,9 0-2-1,12 2 2-15,9 2-1 0,9 1 0 16,12 1 0-1,11 3 0-15,10 8 0 0,9 2-1 16,3 7 0 0,0 2 0-16,-2 7 0 0,-3 3 0 15,-12 4 1 1,-10 2-2-16,-12 0 2 0,-11-2-1 15,-12-2 2-15,-19-12-2 16,0 16 2-16,-18-13-1 16,-11-6 0-16,-12 3 2 15,-16 0-1-15,-12 2-1 16,-12 2 0-16,-2 6-1 15,-5 7 1 1,2 5 0-16,9 8-1 0,6 6-1 16,19 6 1-16,10 5 0 0,19 3 0 15,10 0 1 1,14-2-1-16,14-1 1 0,12-9 0 15,17-5 0 1,12-6 0-16,10-7 1 0,8-4-1 16,9-3 1-1,2-2-1-15,-3 2 0 0,-8 1 0 16,-12 3 0-1,-15 3 0-15,-13 0 1 0,-18 3 0 16,-19 2 1-16,-24-1-2 16,-21 0-2-16,-3 10-25 15,-25-16-7-15,-5-3-5 0,-15-12-4 16</inkml:trace>
  <inkml:trace contextRef="#ctx0" brushRef="#br1" timeOffset="190684.26">4230 2466 49 0,'6'-17'31'0,"-6"17"1"16,1-14-6 0,10 14-7-16,-20-14-4 0,9 14-5 15,-2-13-1 1,2 13-3-16,-15-13-1 0,15 13-1 15,-26-11-1 1,11 7-2-16,-5 3 1 0,-1 2-2 16,-3 7 1-16,-1 6-1 15,-3 7 1-15,0 9-1 16,-1 8 1-16,-1 8-1 0,1 7 1 15,2 6 0 1,1 2-1-16,6 0 1 16,4-3-1-16,9-6 1 15,8-6 0-15,11-8 1 16,13-8 0-16,11-8 0 15,8-7-1-15,15-6 2 16,4-6-2-16,3-3 0 0,-2-3-1 16,-9-3-1-1,-8 2-1-15,-11-4-1 0,-7 6-1 16,-15-7-8-1,4 12-21-15,-18-3-3 0,0 0-2 16,0 0-2 0</inkml:trace>
  <inkml:trace contextRef="#ctx0" brushRef="#br1" timeOffset="191154.26">4692 3077 93 0,'-6'-16'37'0,"6"16"-3"15,-8-24 0-15,8 24-21 0,-8-22-7 16,8 22-3 0,-12-19 0-16,12 19-2 0,-7-13-1 15,7 13-2 1,0 0-5-16,0 0-24 0,0 0-3 15,-4-13-5-15,4 13-2 0</inkml:trace>
  <inkml:trace contextRef="#ctx0" brushRef="#br1" timeOffset="191574.27">4742 2475 60 0,'0'0'35'15,"-16"-9"-2"-15,16 9-2 0,7-12-9 16,19 13-10 0,-2-7-5-16,21 5-2 0,9-4-1 15,14 3-1 1,6-2 0-16,9 3 0 0,-5-1-1 15,-5 0-2-15,-7 4-1 16,-14-1-2-16,-10 10-6 16,-25-8-22-16,2 10-2 0,-19-13-5 15,-10 10 0 1</inkml:trace>
  <inkml:trace contextRef="#ctx0" brushRef="#br1" timeOffset="191814.27">5129 2560 74 0,'-11'24'36'16,"2"-7"-5"-16,5 13 1 16,-13-3-23-1,11 15-2-15,-8-1 1 0,7 7-3 16,-3-2-2-16,6 0-1 15,2-4-3-15,4-11-3 16,18 6-25-16,-9-18-3 0,15 3-2 16,-6-12-3-1</inkml:trace>
  <inkml:trace contextRef="#ctx0" brushRef="#br1" timeOffset="192035.27">5437 3191 110 0,'-4'-18'38'16,"4"18"-3"-16,-4-18-3 15,4 18-23-15,0 0-4 16,0 0-1-16,-3-11-3 0,3 11 0 15,0 0-2 1,0 0-6-16,0 0-26 16,-16-17-4-16,14 0-3 0,-7-12-7 15</inkml:trace>
  <inkml:trace contextRef="#ctx0" brushRef="#br1" timeOffset="198565.28">6242 16205 105 0,'0'0'41'0,"0"0"-2"0,16 7-2 16,-6 7-34-1,-3 8 0-15,2 6-3 0,-2 11 2 16,2 2-1-16,-4 4 1 15,-2 5-2-15,-2-4 1 16,-1 4 0-16,0-8 0 0,3 0 1 16,0-4-2-1,3-9 1-15,1-4-1 16,3-12 1-16,0-8-1 15,6-19 0-15,1-4-1 0,8-15 1 16,7-7-1 0,6-3 1-16,8 1 0 15,2 4-1-15,8 15 2 0,1 17 0 16,1 18 0-1,-6 24 1-15,-10 15-1 0,-10 7 1 16,-17 13-1 0,-17-1 1-16,-22-3-3 0,-18-4 2 15,-15-10-2-15,-9-19 0 16,-6-7-2-16,1-12-5 15,19-11-29-15,-1-18-5 16,24-4 0-16,12-20-3 16</inkml:trace>
  <inkml:trace contextRef="#ctx0" brushRef="#br1" timeOffset="198995.28">7011 16345 50 0,'0'0'31'16,"18"-11"0"-16,-18 11-3 0,16-9-19 0,-2 13-3 15,-14-4 2-15,14 2 1 16,-14-2 2-1,11 0 0-15,-11 0 1 0,0 0-2 16,12 10-1 0,-1 9-1-16,-4 5-3 0,5 16-1 15,-4 10 0 1,-2 12-2-16,-6 7 0 0,-3 3-2 15,-5-5 0-15,-4-3-1 0,0-11-2 16,-3-14-4 0,12-4-13-16,3-35-21 0,0 0 0 15,4-26-3 1,14 1-3-16</inkml:trace>
  <inkml:trace contextRef="#ctx0" brushRef="#br1" timeOffset="199405.28">7471 16634 95 0,'7'-23'41'15,"4"9"-2"-15,-10-7 0 16,-1 21-31-16,-8-22-2 15,-9 23-2-15,-7 15-1 16,-7 8 1-16,-5 5-3 16,-1 10 1-16,0 5-1 15,7-2 0-15,11 13-1 0,16-10 1 16,20-5-1-1,19-11 0-15,19-7 1 0,14-14 1 16,9-7-1 0,-1-11 0-16,-5-18 1 0,-8-5-1 15,-19-12 1 1,-17-3-2-16,-21-2 0 0,-17-2-2 15,-13 5 0-15,-13 6-2 0,-4 15-1 16,-9 2-2 0,6 27-7-16,-9-7-26 0,16 19-1 15,0-1 0 1,15 12-5-16</inkml:trace>
  <inkml:trace contextRef="#ctx0" brushRef="#br1" timeOffset="199765.28">8253 16786 64 0,'28'0'41'15,"-12"-12"0"-15,1-1-4 0,-14-19-10 16,3 11-20 0,-14-4-1-16,-2 10-2 0,-5-9-2 15,-1 4 0-15,-5 7 0 0,0 15-1 16,-1 9 0-1,2 15 1-15,2 12-1 0,6-4 0 16,5 18 0 0,8 5 0-16,11-2 0 0,10-7 1 15,17-7-1 1,9-14-1-16,13-13 0 0,5-6-2 15,5-17-1-15,-6-23-10 16,4-4-26-16,-13-18-1 16,-5-2-4-16,-14-13-1 0</inkml:trace>
  <inkml:trace contextRef="#ctx0" brushRef="#br1" timeOffset="200015.28">8707 16290 111 0,'0'0'42'0,"9"10"-2"16,3 5-2-16,-6-3-31 16,0 17-4-1,-6 13 1-15,2 7-3 0,-6 18 1 16,1 11-1-16,-6 0 0 15,-3 0-1-15,1-3 0 16,-4-10-1 0,6-15-2-16,-4-13-6 0,19-19-29 15,-6-18-3-15,17-32-2 0,0-16-2 16</inkml:trace>
  <inkml:trace contextRef="#ctx0" brushRef="#br1" timeOffset="200466.28">9021 16580 101 0,'13'13'40'0,"-13"-13"0"0,4 17-3 16,-15 0-32-16,-5 6-2 15,-10 4 1-15,-1 7-2 16,-4-1 0-16,3-3-1 0,2 7 0 16,10 2 1-1,8-13 0-15,15 0 0 16,15-12-1-16,15-4-1 15,17 1 1-15,12-5 0 16,13-15-1-16,8-10 1 16,1 2-2-16,-4-4 1 15,-7 2-1-15,-12-7 1 0,-14-8-1 16,-20-5 0-16,-18 6 1 15,-18 3-1-15,-14 1 0 16,-14 3 1 0,-5 6 0-16,-8 15 0 0,-2 15 0 15,2 16 1-15,6 12-1 16,9 12 2-16,13 3-2 15,18 9 1 1,15 0-1-16,21-4 1 0,13-9-1 16,16-14 0-16,11-21-2 0,6-15-2 15,11-11-3 1,-12-40-13-16,5-10-21 0,-13-26 0 15,7-2-3 1,-11-10-2-16</inkml:trace>
  <inkml:trace contextRef="#ctx0" brushRef="#br1" timeOffset="200836.28">10454 16185 83 0,'33'-22'39'0,"-14"3"-2"15,2 31 3 1,-21-12-29-16,11 41-4 16,-20 6 0-16,-1 17-2 15,-10 15 0-15,0 14-2 0,-1 6 0 16,1-4-2-1,2-3 1-15,4-6 0 16,5-20-2-16,2-18-1 16,4-29 1-16,3-19 0 0,0-22-1 15,-3-14 1-15,-4-13-1 16,-6 2 0-1,-7 3 0-15,-7 8 0 0,-4 14 0 16,-5 13 1-16,-3 8 0 16,-1 19-1-16,4 10 0 15,8 1 2 1,12 8-1-16,15 1 1 0,18-3 0 15,22-4 1 1,17 1-2-16,17-8 0 0,9-4-1 16,6-6-1-16,0-3-5 0,-18-16-27 15,-1-1-8 1,-26-18-1-16,-18 2-4 0</inkml:trace>
  <inkml:trace contextRef="#ctx0" brushRef="#br1" timeOffset="201236.28">7066 16050 118 0,'24'-5'41'0,"18"25"1"0,13 3-4 16,31 16-37 0,16 15 0-16,23 26 0 0,23 22 0 15,22 26 1 1,25 17 0-16,17 17 1 0,13 18-2 15,12-7-2 1,1 10 3-16,3-40 1 0,-9-4-3 16,-2-37-2-16,-16-8-2 15,-20-48-5-15,-8-33-30 16,-37-25 0-16,-17-32-5 0,-28-23-5 15</inkml:trace>
  <inkml:trace contextRef="#ctx0" brushRef="#br1" timeOffset="201526.28">10583 16008 101 0,'-62'-43'44'0,"-11"26"-4"15,-31 5 1-15,-22 19-35 16,-50 16-1-1,-42 29-1-15,-50 23 0 0,-41 38-1 16,-43 32 0-16,-33 42 1 16,-21 29-4-16,-13 27-7 15,2 18-14-15,6-23-21 0,23-21-5 16,21-25-5-1,20-69-4-15</inkml:trace>
  <inkml:trace contextRef="#ctx0" brushRef="#br1" timeOffset="203337.28">15438 7397 65 0,'0'0'39'15,"0"0"-3"-15,14 13 0 16,-14-13-28-16,31 3-1 15,-1-2-3 1,21 2 0-16,21-5-1 0,26 1-1 16,25-5 0-16,27 0-1 0,30-8 1 15,25 2-1 1,29-5 1-16,21-1-2 0,26-1 1 15,20 0 0 1,23-3 0-16,15-2 0 0,19-2-1 16,23 1 1-1,19 3 0-15,15-1 0 0,17 2 0 16,11 2 0-16,6 7 0 0,-1 1 0 15,-8 6 0 1,-11 2-1-16,-15 1 0 16,-12 0 1-16,-13 1-1 15,-10 1-1-15,-10 1 1 0,0 1 0 16,-9 0 1-1,-10 0-1-15,-17-1 0 16,-27-3 1-16,-32-3-1 16,-37-6 0-16,-42-7-1 0,-48-11 0 15,-41-10 0-15,-42-10-1 16,-43-11 1-1,-38-14 0-15,-38-14 1 0,-41-10 0 16,-32-10 1-16,-34-4-2 16,-31-6 1-16,-20-1 0 15,-19 3 0-15,-6 10 1 16,11 15-2-16,19 16-1 15,31 16 2-15,36 18 0 16,46 21-1-16,47 18 1 16,56 20-1-16,50 15 0 0,45 14 0 15,36 8 1 1,27 13 0-16,18 7 1 0,9 6 0 15,-4 9 0 1,-20 1 1-16,-28 5-1 0,-35 0 1 16,-39 0 0-1,-45-7-1-15,-43 1 0 0,-51-8-1 16,-52-12-3-1,-47-2-14-15,-68-24-23 0,-56-18-1 16,-72-22-5-16,-60-22-5 16</inkml:trace>
  <inkml:trace contextRef="#ctx0" brushRef="#br1" timeOffset="208518.29">26855 5944 5 0,'0'0'32'0,"0"0"2"0,13 0-2 16,-13 0-15-1,0 0-4-15,12 2-2 0,-12-2-3 16,0 0-1-16,0 0-2 15,0 17 1-15,-4-5-3 16,5 8 1-16,-6 3-1 16,5 7 1-16,-4 1-1 15,4 1 1-15,-1 0-3 16,2-3 1-16,-1-5 0 15,0-3-1-15,1-7 2 16,-1-14-1-16,0 0-1 16,-11-7 1-16,-3-17-1 15,-4-11 1-15,-9-19-1 0,-6-15 1 16,-12-18-1-1,-8-8-1-15,-9-3-1 0,-7 1 0 16,-10 5-2 0,-9 1-5-16,-1 19-30 0,-14 4-1 15,-1 5-7 1,-10-4-3-16</inkml:trace>
  <inkml:trace contextRef="#ctx0" brushRef="#br1" timeOffset="-214317.43">12565 14279 79 0,'9'-29'43'16,"2"11"-4"-16,-7-2 0 0,9 22-31 15,-10 11-1-15,8 25-2 0,-7 14-1 16,5 15-1 0,0 13 0-16,4 13-1 15,1 9-1-15,0 4 0 16,-2-6-1-16,2-10 0 15,0-8-1-15,-1-13-2 16,5-9-1-16,-8-21-4 16,11-11-31-16,-21-28-3 0,22-4-1 15,-20-27-5-15</inkml:trace>
  <inkml:trace contextRef="#ctx0" brushRef="#br1" timeOffset="-213957.43">13199 14451 81 0,'30'-10'43'0,"-15"0"-4"0,-15 10 1 16,0 21-31-1,-11 13-2-15,-11 9-3 16,-1 17-2-16,-2 9 1 15,6 10-2-15,5 2 0 0,14-1-1 16,16-7 0 0,21-7 0-16,15-16 1 0,15-15 1 15,8-21-1 1,6-14 0-16,-6-17 1 0,-5-16-1 15,-23-13 0-15,-23-11 0 16,-24-3 0-16,-21-4 0 16,-22 6-1-16,-15 5-2 15,-6 10-2-15,-7 7-3 16,16 22-23-16,-2 0-12 15,24 9-1-15,10-2-5 16,23 7 1-16</inkml:trace>
  <inkml:trace contextRef="#ctx0" brushRef="#br1" timeOffset="-213537.43">14323 14655 79 0,'18'-15'44'16,"-8"4"-3"-16,-13-1 0 15,3 12-32-15,-40 0-3 0,1 12-2 16,-7 7-2-1,0 14-1-15,2 8-1 0,8 12 0 16,9 2 0 0,18 8-1-16,25-4 1 15,25-2 0-15,21-11 1 16,20-10 0-16,13-15 0 0,8-13 0 15,0-11 0-15,-7-13 0 16,-18-15 0 0,-21-5 0-16,-27-7 0 0,-23-6-2 15,-22 4 0-15,-18-1-2 16,-10 5 0-16,-11-1-3 15,6 21-19 1,-6-5-16-16,14 14-2 0,7 1 0 16,19 11-6-16</inkml:trace>
  <inkml:trace contextRef="#ctx0" brushRef="#br1" timeOffset="-213107.43">15290 14721 84 0,'8'-28'45'16,"3"11"-4"-16,-9-2-1 15,-2 19-33-15,-12-9-1 16,-5 24-2 0,-14 8-1-16,-6 12-2 0,-10 10 0 0,-1 14 0 15,-1 2-1 1,10 7 1-16,14-2-1 15,22-4 0-15,27-8 0 0,27-10 1 16,21-13 0-16,22-16 0 16,12-11 0-16,2-16 0 15,-7-15 0 1,-12-11 0-16,-22-15 1 0,-23-9-2 15,-28-5 1-15,-24-1-1 16,-23 5 0-16,-12 3-1 16,-10 14-2-16,-9 7 0 0,6 21-4 15,0 3-4 1,29 15-30-16,-1 0-1 0,28 0-3 15,9 11-2 1</inkml:trace>
  <inkml:trace contextRef="#ctx0" brushRef="#br1" timeOffset="-212827.43">16471 14509 83 0,'22'-1'41'0,"-3"15"1"0,-16 2-1 0,4 22-31 16,-17 3-2 0,-1 19-1-16,-5 7-2 15,0 12-1-15,-1 1-1 16,4 0-1-16,5-4-2 15,3-7 0-15,10-9-1 0,1-11-1 16,9-8-3 0,-1-22-8-16,11 1-28 0,-2-15-2 15,10 0-1-15,-5-6-6 16</inkml:trace>
  <inkml:trace contextRef="#ctx0" brushRef="#br1" timeOffset="-212587.43">16907 15829 99 0,'-8'19'45'15,"-31"-23"-2"-15,-24 7 0 0,-47-20-36 16,-50 15-2-1,-65 2-2-15,-63 8 0 16,-65 8-2-16,-53 8-2 0,-33 13-1 16,-22 2-2-16,3 23-7 15,10-7-31-15,57 4-1 0,52-18-6 16,69-10-3-1</inkml:trace>
  <inkml:trace contextRef="#ctx0" brushRef="#br2" timeOffset="-195344.4">20173 1704 72 0,'2'-21'36'16,"5"8"-4"-16,-8 1 0 0,1 12-19 15,-4 20-4 1,1 8-3-16,-7 17-2 0,2 17 0 15,-5 6-1 1,1 7 0-16,-6 3 1 0,6-3-3 16,-2-7 1-1,3-3-3-15,-3-17 2 0,5-12-2 16,1-11 1-1,6-14-1-15,2-11 2 0,2-15 0 16,-1-14 0-16,2-15 2 0,0-17-4 16,-3-14 3-1,4-14-3-15,-2-9 2 0,0-7-2 16,4-2-1-1,2 13 4-15,3 11-1 16,4 24 2-16,5 22-2 16,4 33 0-16,2 35-1 0,-2 27 0 15,-1 30 2 1,-1 15-4-16,-1 12 2 15,1 2-3-15,-3 3 1 0,2-12 1 16,4-15-1-16,3-18 4 16,6-19-4-16,8-22 3 15,7-12-1 1,2-21 2-16,5-14 0 0,-1-16 1 15,-2-14 1-15,-3-11-3 16,-7-20 3-16,-8-9-3 16,-8-10 3-16,-7 1-3 0,-5 3 1 15,-5 10-4 1,-7 6-2-16,0 24-9 0,-14 19-21 15,11 30-5 1,-13 0-3-16,7 21-2 0</inkml:trace>
  <inkml:trace contextRef="#ctx0" brushRef="#br2" timeOffset="-194954.4">21254 1948 102 0,'10'17'38'15,"-10"-17"-3"-15,-18 30-1 16,-13-9-26-16,-5 9-3 0,-15 6 1 15,-1 8-3-15,-9 6-1 16,4 5-3 0,7-2 2-16,17 3-2 0,19-5 1 15,24 1-2-15,23-11 3 16,19-4-1-16,17-17 1 15,10-10 1 1,3-12 0-16,-5-15 0 0,-8-12 0 16,-13-14 2-16,-21-7-3 0,-19-8 2 15,-16 1-5 1,-15 0 1-16,-7 8-9 0,-21-3-23 15,12 16-5 1,-9-1-3-16,19 12-3 0</inkml:trace>
  <inkml:trace contextRef="#ctx0" brushRef="#br2" timeOffset="-194444.4">21667 2160 107 0,'15'25'38'15,"-17"3"-3"-15,8 20-3 16,-19 3-24-16,3 25-4 16,-4 6 0-16,1 7-3 0,-2-6 1 15,2-1-3 1,2-15 2-16,5-13 1 15,7-18-1-15,-1-36 0 0,20-3 1 16,-6-33-1-16,3-19 1 16,3-17-1-16,3-9 0 15,1-5 2 1,1 2-3-16,-4 2 3 0,-1 17-3 15,-2 12 2-15,-3 24-2 16,-2 20 1-16,-5 20-2 16,-3 16-1-16,-3 18 1 0,-1 15-3 15,2 17 3 1,1 8-1-16,7-2 1 0,3-1-1 15,9-9 1 1,11-11 2-16,14-14-1 0,9-20 0 16,12-21 1-1,6-22 0-15,4-23 0 0,-2-21 1 16,-3-10-1-1,-10-15 0-15,-15-4 1 0,-12-2 1 16,-15 4-2-16,-14 7 0 0,-11 21-4 16,-14 14-2-1,2 22-28-15,-14 10-3 16,15 19-6-16,-2 5-4 15</inkml:trace>
  <inkml:trace contextRef="#ctx0" brushRef="#br2" timeOffset="-194144.4">23248 2692 103 0,'-2'31'40'0,"-15"-1"-3"16,5 24 1-16,-13 2-32 0,0 12 1 15,-6 1-4 1,-1 2-2-16,4-7-2 0,1-10-3 15,12-6-2 1,-5-22-21-16,22-6-11 0,-2-20-1 16,10-27-2-1,-9-20-2-15</inkml:trace>
  <inkml:trace contextRef="#ctx0" brushRef="#br2" timeOffset="-193764.4">22940 2457 99 0,'12'-49'40'15,"11"-2"-4"-15,29 18 1 16,10-1-29-16,23 15 0 15,10 5-4-15,9 17 1 16,2 11-3-16,1 17-4 16,-15 16 2-16,-12 17-3 15,-21 12 2 1,-23 4-1-16,-25-4 1 0,-24 0-2 15,-24-13 3-15,-21-11 0 16,-17-13 0 0,-11-18 0-16,2-8 0 0,2-11-1 0,11 0 1 15,13-5-1 1,16 2 0-16,16 2 1 0,26-1-1 15,0 19 0 1,17 2 1-16,5 8 2 0,6 10-2 16,4 7 0-16,4 7 1 0,4 6 0 15,-1-1 0 1,0 4-1-16,-4-8 1 15,-2-5-4-15,-5-9 1 16,-9-16-7-16,5 3-26 0,-10-24-4 16,9-5-2-1,-5-19-4-15</inkml:trace>
  <inkml:trace contextRef="#ctx0" brushRef="#br2" timeOffset="-193344.4">24730 3003 83 0,'17'-15'40'0,"1"9"-2"16,-20-12-1-16,-2 3-29 15,-23-5-2-15,-8 0-2 0,-14-5-1 16,-9 1-2 0,-10 2 0-16,-5 8-1 0,-1 11 0 15,8 10 0 1,3 15-1-16,12 9 3 0,5 18-1 15,12 7-1 1,9 6 1-16,10 4 0 0,4 2 0 16,9 4 1-16,3-1 0 15,9 1-3-15,2-6 2 16,11-4 0-16,5-4 0 0,8-6 0 15,5-6-1 1,6-10 0-16,2-7-2 16,-1-12-3-16,0 2-12 15,-13-24-21-15,0-4-1 0,-18-18-5 16,-3-7-3-1</inkml:trace>
  <inkml:trace contextRef="#ctx0" brushRef="#br2" timeOffset="-193184.4">24044 3160 94 0,'25'19'40'16,"23"-4"-2"-16,31 12-5 16,3-6-28-16,7 4-4 15,5 2-6 1,-13-10-28-16,5 3-4 0,-20-17-3 15,-2 2-3-15</inkml:trace>
  <inkml:trace contextRef="#ctx0" brushRef="#br2" timeOffset="-192804.4">25038 3342 84 0,'-11'27'41'15,"-2"20"-3"1,-15-4-1-16,-1 19-31 16,-3 4 0-16,3 9-1 0,3-3-2 0,4-7-3 15,5-11 0 1,6-14-1-16,9-14-1 15,2-26-3-15,12-6 0 16,-1-30-1-16,9-17-1 0,0-24 0 16,5-9 2-1,-4-10 2-15,2 1 1 16,2 5 2-16,1 6 3 15,8 16 3-15,3 14 0 0,14 28 2 16,10 13-3-16,14 19-1 16,4 13 0-1,2 16-1-15,-8 6-1 0,-12 10-2 16,-19 3 1-16,-25-3-1 15,-33-6 1-15,-24-9 0 16,-32-18 0 0,-19-10-1-16,-14-7-2 0,-5-13-5 15,18 8-27-15,7-16-4 16,33 11-3-16,22-8-5 15</inkml:trace>
  <inkml:trace contextRef="#ctx0" brushRef="#br2" timeOffset="-192444.4">26185 3562 59 0,'23'-17'41'15,"3"6"-3"-15,-19-9-2 16,-2 8-18-16,-22-6-10 15,-10 11-3-15,-21 1-1 16,-16 11-2-16,-13 6-1 16,-9 8 0-16,-5 8-1 15,3 7 0-15,5 9 1 16,11 3 0-16,16 6 0 15,20 2 0-15,16-1 1 16,19 4 0-16,16 1 0 0,18-1 0 16,15-1 1-1,16 1-2-15,3-7 0 0,4-4 0 16,-1-7-1-1,-5-11-1-15,-8-10-5 0,-16-24-10 16,-3-4-24 0,-25-21 1-16,2-6-5 0,-20-11-3 15</inkml:trace>
  <inkml:trace contextRef="#ctx0" brushRef="#br2" timeOffset="-191904.4">25635 3742 87 0,'0'0'43'16,"11"-7"-7"-16,33 19 2 15,16-1-34-15,12 7-1 16,10 4-2-16,11-2-2 0,2 3 0 16,-4-7-1-16,-8-1 0 15,-16-5 0 1,-13-2 1-16,-13-3 0 0,-12 2 2 15,-11 7 0-15,-16 5 0 16,-8 10 1-16,-10 9 0 16,-5 12 1-1,-3 5-1-15,-1 8 0 0,2-1-1 16,2-2 1-16,6-9-1 15,6-11 1-15,6-13 0 16,3-27-1-16,16-3 0 0,0-27 0 16,6-21 0-1,7-17-1-15,9-12-1 0,10-7 1 16,6-4-1-1,5 7 0-15,6 13-1 0,6 17 1 16,4 25 0 0,-2 23 1-16,-7 27 0 0,-7 23-1 15,-12 23 2 1,-11 16-1-16,-17 12 0 0,-16 1 1 15,-16-2-1-15,-13-6 1 0,-9-9-1 16,-8-12 0 0,1-20 0-16,1-14 0 15,5-15-3-15,3-12-2 16,14 0-14-16,-6-22-20 0,17-1 0 15,-7-14-5 1,6 3 0-16</inkml:trace>
  <inkml:trace contextRef="#ctx0" brushRef="#br2" timeOffset="-191744.4">26594 4220 74 0,'-10'-29'41'16,"2"-5"-2"-16,18 10-1 0,5-2-32 16,19 12 0-16,9 2-2 15,14 8-2-15,11 8-1 16,7 3-1-1,6 6-3-15,0 0-2 0,6 15-15 16,-15-11-15-16,4 2-4 16,-20-12-3-16,-4 0-4 15</inkml:trace>
  <inkml:trace contextRef="#ctx0" brushRef="#br2" timeOffset="-191373.4">27305 4005 73 0,'-15'-19'41'16,"30"18"-3"-16,7-3-2 0,23 8-31 15,2 7-2-15,16 5 1 16,9-1-1-16,9 6-1 16,4-2-2-16,-3-1-1 0,-8-1-2 15,-12-6-1 1,-10 0-2-16,-21-10-3 15,-10 3 1-15,-21-4-1 16,0 0 1-16,-33-16 2 0,7 13 3 16,-7 2 3-16,-9 4 2 15,-1 17 2 1,-9 8 2-16,1 20 1 0,-11 5 0 15,0 21 0-15,-8 4-2 16,6 8 0-16,2-2-2 16,9-3-3-1,13-6-2-15,11-18-7 0,32-5-23 16,10-25-6-16,23-9-2 15,9-22-2-15</inkml:trace>
  <inkml:trace contextRef="#ctx0" brushRef="#br2" timeOffset="-190983.4">27966 4565 77 0,'0'0'40'0,"19"20"-3"16,-26 4 0 0,-6 16-33-16,-6 9 0 0,-1 11-1 15,-8 2 1 1,4 3-2-16,-5-10 0 0,8-4 0 15,2-15-1 1,11-14 1-16,8-22 0 0,6-18-1 16,12-21 1-16,6-15 0 0,14-16-1 15,15-16-1 1,17-17-1-16,9-10 0 15,5 4 0-15,4 8 0 16,0 19-1-16,-2 17 1 0,-7 26 1 16,-17 30-1-1,-18 35 2-15,-15 25-1 16,-18 25 0-16,-15 13 0 0,-16 13 0 15,-13 4 0-15,-12 4 0 16,-4-4 0-16,-2-6-1 16,1-9 1-1,8-14-1-15,8-13 1 0,13-13-2 16,4-21-3-16,15-10-7 15,2-20-25-15,-6-26-2 16,1-12-3 0,-3-3-3-16</inkml:trace>
  <inkml:trace contextRef="#ctx0" brushRef="#br2" timeOffset="-190823.4">28127 4870 81 0,'45'0'41'16,"19"7"-4"-16,8-10-1 0,6 3-35 15,-3 4-6 1,-15-9-28-16,1 0-2 0,-11-7-5 15,-8 2-5 1</inkml:trace>
  <inkml:trace contextRef="#ctx0" brushRef="#br2" timeOffset="-190073.4">29179 4825 62 0,'15'2'40'16,"-5"13"-3"-16,-16 4-2 15,-3 18-31-15,-17 10-1 0,-3 15 1 16,-11 5-1 0,-1 4 0-16,-3-2-2 0,6-7-1 15,4-7-1 1,4-19-2-16,12-10-2 0,-1-26-3 15,19 0-6 1,-4-50-3-16,25 4-1 16,-13-29 4-16,16-2 6 0,-3-9 4 0,3 0 7 15,6 7 5 1,-6 1 5-16,14 26 6 15,-12 1-2-15,26 31-1 16,-7 6-5-16,17 19-3 0,3 7-3 16,8 12-3-1,-1 4 1-15,-3 5-2 16,-16 3 0-16,-13 0-1 0,-25-5 0 15,-22-4 0-15,-23-8 0 16,-21-4 0-16,-15-5-1 16,-9-3 1-1,-4-1 0-15,5 3-1 0,13 5 0 16,16 9 0-1,25 10 0-15,21 8 1 0,25 12-1 16,24 6 2 0,11 7 1-16,5 3 0 0,1-2 1 15,-8-5 0-15,-17-9 1 0,-20-11-1 16,-28-16 0-1,-25-15-1-15,-20-16-5 16,-13-13 1-16,-5-5-5 16,-12-14-18-16,25 8-14 0,7-7-4 15,34 9-3 1,18 0-4-16</inkml:trace>
  <inkml:trace contextRef="#ctx0" brushRef="#br2" timeOffset="-189793.4">30097 5207 73 0,'26'-16'44'16,"-10"-3"-5"-16,1 15-1 16,-17 4-32-16,9 33-2 15,-17 5 1-15,-7 12-3 16,-13 14 0-16,-6 7-1 0,-12 7 1 15,-3-2 0 1,-5-6-1-16,4-7 0 0,7-7-1 16,17-8 1-1,19-7-1-15,21-4 1 0,21-5-1 16,22-2 1-1,18-3-2-15,6-5-2 0,13 9-12 16,-7-19-23 0,10-2 0-16,-9-14-6 0,-1-4-2 15</inkml:trace>
  <inkml:trace contextRef="#ctx0" brushRef="#br2" timeOffset="-189443.4">31524 5632 92 0,'57'-14'43'0,"-19"-12"-3"0,-8 5-3 15,-26-5-33 1,-18 2-1-16,-23-1-2 0,-18 1 1 16,-22 3-3-16,-12 5-1 15,-17 9 0 1,-11 8 1-16,-10 14 1 0,-4 9-1 15,10 15 2-15,12 12-2 16,16 14 1-16,12 7-1 16,21 10 3-1,25 6 0-15,34 4 0 0,34 7 0 16,24-3 0-16,24 1 2 0,13-10-1 15,13-6-1 1,3-10 0-16,-2-16-2 0,-13-14-2 16,-18-23-3-1,-14-10-4-15,-35-26-22 0,-1-7-8 16,-26-18-3-1,-5-2-2-15</inkml:trace>
  <inkml:trace contextRef="#ctx0" brushRef="#br2" timeOffset="-189273.4">30634 5939 62 0,'-36'-16'40'0,"25"13"-3"0,33 19 1 16,23 7-24 0,38 19-3-16,7-1-4 15,20 8-4-15,3-1-2 16,-3-6-4-16,-3-1-30 15,-22-16-4-15,-24-8-3 16,-31-19-6-16</inkml:trace>
  <inkml:trace contextRef="#ctx0" brushRef="#br2" timeOffset="-188663.4">18136 2580 91 0,'-7'-29'40'16,"14"0"-4"-16,28 18 0 0,15 10-33 0,29 17-2 15,28 18 0 1,29 19 0-16,42 14-1 15,42 17 3 1,50 18-3-16,38 21 1 0,50 20-1 0,52 16 1 16,60 13-1-16,47 16 0 15,50 14 0 1,43 18-1-16,43 21 1 0,40 12 2 15,37 24 0-15,24 21 0 16,20 20 0-16,12 11 0 16,10 24 2-1,3 11-3-15,-12 2 2 0,3 0 0 16,-4-19-3-16,-55-8-3 0,-50-20-22 15,-62-34-21 1,-65-53-1-16,-73-46 0 0</inkml:trace>
  <inkml:trace contextRef="#ctx0" brushRef="#br2" timeOffset="-187062.39">32346 6744 72 0,'0'0'41'0,"14"-19"-4"15,-14 19-1-15,0 0-24 16,-14 34-6-16,-4-8-2 15,-7 17 0-15,-15 5-1 16,-10 10 1-16,-5 3 0 0,-1 2-2 16,2-6 1-1,4-5-2-15,8-8 1 0,8-13-3 16,11-11-2-1,9-20-3-15,14 0-7 0,-6-39-16 16,9-2-9 0,1-16-3-16,5-5-1 0,-3-11-3 15</inkml:trace>
  <inkml:trace contextRef="#ctx0" brushRef="#br2" timeOffset="-186762.39">31984 6722 12 0,'33'-51'37'0,"6"8"1"0,4 10-1 16,8 6-2 0,-4-2-20-16,7 18-6 15,1 0-4-15,2 13-2 16,2 9 0-16,6 13 0 0,-3 9-2 15,3 8 1 1,-12 6 0-16,-3 1 1 16,-50-48 0-16,32 91 0 0,-52-57-4 15,-23-8 1-15,-21-11 0 16,-20-2 0-16,-7-5 0 15,-9 2 0 1,14 4 0-16,13 8-1 0,18 6 3 16,19 6-1-16,24 8 0 15,16 4-1-15,19-2 1 16,16-1-3-1,4-3-2-15,4-16-5 0,6 2-28 16,-8-13 0-16,-7-3-3 0,-3-12-5 16</inkml:trace>
  <inkml:trace contextRef="#ctx0" brushRef="#br2" timeOffset="-186472.39">32986 7206 91 0,'78'1'40'0,"-78"-1"-3"16,0 0-1-16,0 0-26 16,0 0-4-16,-73-40-3 0,3 37-2 15,-15 6-2 1,-4 7 0-16,0 9 1 15,-3 7-1-15,9 8 0 16,9 7-1-16,25 3 1 0,24 2 0 16,20-1 2-16,10-1-3 15,14-8-1 1,16 4-10-16,-35-40-23 0,80 40 1 15,-80-40-5-15,73-3-4 16</inkml:trace>
  <inkml:trace contextRef="#ctx0" brushRef="#br2" timeOffset="-185971.39">32305 7249 54 0,'7'25'40'16,"16"2"-3"-1,14 8-2-15,20-7-18 0,8 14-7 16,0-12-4-1,10 2-2-15,-2-10 0 0,0-5-1 16,-11-8 0-16,-2-3 1 16,-60-6-3-16,74 7 1 15,-74-7 0 1,0 0 1-16,0 0 0 0,-29 74-1 15,29-74 1-15,-88 69-1 16,37-34 1-16,-5 0-3 16,56-35 2-16,-84 47-1 0,84-47 0 15,0 0 2 1,0 0-3-16,0 0 0 0,87-65-1 15,-15 17 3 1,9-8-4-16,6-6 0 0,-2 4-1 16,-4 3 0-1,-15 14 1-15,-4 13 0 0,-14 19 0 16,-48 9 2-16,57 39 1 15,-57-39 2-15,18 93 0 16,-25-34-1-16,-8 2-1 0,-1-1 0 16,-9-4 0-1,-4-5 0-15,29-51-2 16,-52 86-2-16,52-86 0 15,-43 55-5-15,43-55-18 16,0 0-14-16,0 0-1 16,0 0-3-16,0 0-3 15</inkml:trace>
  <inkml:trace contextRef="#ctx0" brushRef="#br2" timeOffset="-185661.39">32964 7699 65 0,'0'0'40'0,"0"0"-5"15,0 0-1 1,80 43-15-16,-80-43-17 0,99 42-5 15,-46-19-5 1,5-17-4-16,-4 3-1 0,-5-19 3 16,-49 10 2-16,92-28 6 0,-92 28 3 15,64-45 7 1,-64 45 2-16,0 0 5 0,57-60 0 15,-57 60-1 1,0 0-2-16,0 0-4 0,-14 70-2 16,14-70-3-1,-38 96 1-15,19-38-2 0,1-1 0 16,-8-4 0-16,26-53-3 15,-36 73-3 1,36-73-12-16,0 0-22 0,0 0-1 16,0 0-3-16,0 0-3 15</inkml:trace>
  <inkml:trace contextRef="#ctx0" brushRef="#br2" timeOffset="-185411.39">33614 7629 81 0,'0'0'38'0,"0"0"-2"16,0 0-2-1,0 0-24-15,0 0-3 0,54 31-5 16,-54-31 0 0,42 66-1-16,-42-66 2 0,47 99-2 15,-20-38 3 1,-16 7-1-16,1-4 2 0,-14 1 1 15,-6-10-2 1,8-55 0-16,-64 73-3 0,-10-67-4 16,-31-16-31-16,-54-27-5 0,-34-22-5 15,-17-24-4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8T17:21:41.95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15461 6529 0 0,'-3'-14'31'0,"-8"-1"3"16,0 0 1-16,11 15-20 0,-20-25-1 16,20 25-4-16,-19-16 0 15,19 16-1 1,0 0-2-16,1 20-2 15,3 4-2-15,7 10-1 0,2 9-1 16,3 12 1-16,-2 10 0 16,4 10 0-16,-1 5 1 15,-1 7-1-15,-4 6 2 16,-3 6-2-16,-2 0 1 15,2 7-1-15,-4-5 0 16,0 1-1-16,-1-1-1 16,0-3 1-16,0-4-1 0,3-4 0 15,0-3 0 1,1-4 0-16,-1-4 0 15,3-3 1-15,-1-4-1 16,2-5 0-16,-1-6 1 16,2-7-1-16,-3-8 1 0,2-5-1 15,-3-7 1-15,-3-8-1 16,-1-10 0-16,-4-16 0 15,0 0 1-15,13-5-1 16,-10-14-1-16,-1-13 2 16,-2-10-2-16,-4-14 0 15,-4-18 0-15,-6-15 0 16,-3-10 0-16,-3-11 1 15,-4-6 0-15,-4-4-1 16,2-4 1-16,3 1 0 16,3 4 1-16,1 5-1 15,7 0 0-15,-2 4-1 0,5-1 0 16,-1 1 1-16,0-2 0 15,1 3-1-15,-1 8 1 16,3 8 0-16,-3 11 0 16,5 11 1-16,0 10-1 15,4 13 1-15,4 12-2 16,2 12 2-16,1 6-2 15,0 2 1-15,0 5 0 16,-6 11-1-16,7-15 0 16,-7 15 1-16,0 0-1 15,0 0 0-15,0 0 0 16,20 3 1-16,0 5-1 15,9 1 0-15,17 2 1 0,10-1-1 16,11 1 2-16,11 0-2 16,7-4 3-16,4-3-3 15,2-1 1 1,0-5 0-16,-2 0 1 0,2-1 0 15,-6-1-2-15,1-1 3 16,-1 3-3-16,-7 3 1 16,-5 2 2-16,-5 1-3 15,-13 3 2-15,-13 3-1 16,-12 4 1-16,-12 2-2 15,-12 8 1-15,-10 4 0 16,-11 9 0-16,-7 9 0 16,-2 9 0-16,-4 5 0 0,2 6 0 15,2 8 1 1,7 6 0-16,3 5 0 15,5 4-1-15,8 5 1 16,1 5-1-16,5 4 0 0,0 5 0 16,0 0 0-16,-1 0-1 15,-1 2 1-15,-1-4-1 16,-5-3 1-16,0-2 0 15,-4-5 0-15,-1-6 0 16,-3-4 0-16,-3-7 1 16,-1-7-1-16,-3-10 1 15,0-6-1-15,-2-8 1 16,3-7-2-16,-1-3 2 15,1-3-1-15,4-4-1 16,1 1 1-16,-1 0-1 16,2-3 1-16,3-1 0 15,4-3 0-15,2-6 0 0,5-1 0 16,-3-18 0-16,11 10 0 15,-11-10 0-15,3-22 0 16,-11 1 0-16,-9-5 0 16,-9-3-1-16,-11-2 1 15,-12 0 0-15,-11 5-1 16,-6 4 1-16,-3 4 1 15,-4 7-1-15,-1 6 0 16,-1 5 1-16,1 5-1 16,7 2 1-16,6 1-1 15,9 3 0-15,9 0 0 16,13 2 0-16,7-3 0 15,17 2 0-15,8-1 0 0,12-1 0 16,6-2 0-16,8 0 0 16,5-2 0-16,5-2-1 15,3-5 1 1,3-1 0-16,3-2-1 0,2 2 0 15,0-4 1-15,3 1-1 16,-1 1 0-16,-1 3 1 16,2-1-1-16,-1 0 1 15,2 2-1-15,1-3 1 16,-5 6-1-16,-2-2 1 15,-6 1 0-15,-2-1 0 16,-7 0 0-16,-9-1 0 0,-5-3 0 16,-18 3 0-16,13-26 1 15,-16 2-1 1,-1-11 2-16,-5-11-3 15,0-14 2-15,0-16-1 16,2-14 0-16,3-16 1 0,4-8 0 16,4-7-1-16,-1-4-1 15,4-1 2-15,0-1-1 16,0 4 1-16,-2 6-1 15,0 7-1-15,-4 1 1 16,1 2 0-16,5 0 0 16,-1 0 0-16,5 1-1 15,-1 5 1-15,5 7-1 16,1 7 2-16,1 15-3 15,3 14 2-15,-2 12 0 16,1 15 0-16,-3 14-1 16,0 12 1-16,-3 9 0 0,-13-4 0 15,14 19 0-15,-19-7-1 16,-11 0 1-16,-12 0 0 15,-12-5 0-15,-13-3 0 16,-12-3 0-16,-10-5-1 16,-12-2 1-16,-5-4 0 15,-3 1 0-15,-1-4 0 16,1 1 0-16,5 1 0 15,4 0 1-15,6 3-2 16,12-1 2-16,9 5-2 16,10-3 2-16,13 5-2 15,6 2 0-15,12 3 1 16,1 5-3-16,7 5 4 0,4 5-3 15,-1 9 3-15,3 7-2 16,0 14 1-16,-2 7 0 16,0 13 0-16,-4 14 1 15,1 10 0-15,0 12 1 16,-1 12-1-16,-1 10 0 15,1 5-1-15,1 4 0 16,-2-2 0-16,5 3 0 16,3-2-1-16,-1-3 1 15,3-10-1-15,0-8 1 16,4-10 0-16,3-6 0 15,3-8 1-15,0-14-1 16,-3-10 1-16,3-15 0 0,-3-12 1 16,0-12-2-16,-7-14 2 15,1-12 1 1,-12-26-4-16,4-14 1 15,-2-24 0-15,0-23 0 0,-1-22-1 16,-4-18 2-16,3-15-2 16,0-16 0-16,-3-5 2 15,0 2-1-15,-4 6 0 16,-3 13-1-16,3 12 1 15,-1 13-2-15,5 12 2 16,1 11-1-16,2 8 0 16,4 8 0-16,3 10 1 15,3 8 0-15,2 8 0 16,0 7 0-16,2 10 0 15,3 15-1-15,10 11 1 16,7 9-1-16,11 7 1 16,12 3-2-16,12 2 1 0,14 1 1 15,14-2 0-15,9-5-1 16,5-5 2-16,1-6-1 15,-2-3 0-15,-4-4 0 16,-5-4 0-16,-9-1 0 16,-10-1 0-16,-7 1 0 15,-13 1 0-15,-3 3 1 16,-8-1-1-16,-7 4 0 15,-7 2 0-15,-6 3 0 16,-2 5 0-16,-7 3 0 16,1 9 0-16,-4 4-1 15,-4 13 1-15,2 12 0 16,-1 13-1-16,-2 14 2 0,-1 14-1 15,0 15 0-15,-2 15 1 16,1 16 1-16,-2 9-1 16,-4 3-1-16,-2 3 1 15,-5 4 0-15,-1 2-1 16,-3-1 0-16,1-7 0 15,-5-10 0-15,2-7 1 16,-2-5-1-16,3-10 0 16,4-4 0-16,0-18 0 15,3-10 1-15,3-13-1 16,3-11 1-16,2-14-2 15,-4-12 2-15,-2-14-1 0,-4-12 0 16,-9-8 0-16,-6-9 0 16,-9-2-1-1,-9-3 1-15,-13 1 0 16,-5 4-1-16,-11 5 1 15,-7 6-1-15,-4 7 1 0,-3 5 0 16,-4 4 0-16,4 1 1 16,7 0-1-16,9-1 0 15,13-4 1-15,12-5 0 16,12-6-1-16,12-6 1 15,10-7 0-15,7-6-1 16,5-6 1-16,4-10 0 16,0-8-2-16,1-14 0 0,0-12 0 15,1-17 0 1,0-14 0-16,0-15 2 15,2-10-3-15,-1-12 1 16,-1-9 2-16,-2-4-1 0,-3 8 0 16,-2 8 1-16,-3 17-2 15,-1 16 0-15,-1 20 0 16,-2 19-1-16,4 36-4 15,-1 14-9-15,7 16-18 16,13 26-5-16,-9 3-4 16,-12 4-2-16</inkml:trace>
  <inkml:trace contextRef="#ctx0" brushRef="#br0" timeOffset="582.03">15959 8401 74 0,'0'0'36'0,"2"20"-1"15,14 20-10-15,-3 14-23 16,4 22-2-16,4 20 1 16,9 10-1-16,7 9 3 15,8 6 0-15,4 1-1 16,5 3 2-16,1-7-2 15,3-11 3-15,-3-11-3 16,-7-7-1-16,-6-4-8 0,-21-12-27 16,-1-9-2-16,-15-18-5 15,-7-11-3-15</inkml:trace>
  <inkml:trace contextRef="#ctx0" brushRef="#br0" timeOffset="1212.06">17249 10585 18 0,'31'-9'18'15,"-15"-10"3"-15,2 9 5 16,-2-6-24-16,-12 0 2 16,7 5 2-16,-10-10 3 15,13 11 8-15,-15-16 3 16,15 14-2-16,-17-16-5 0,5 7-6 15,-15-7-2 1,-6 3-1-16,-11-1-1 0,-8 2-2 16,-9 5 0-16,-7 8-1 15,-7 12 0-15,-6 13 0 16,0 15 0-16,-2 12 0 15,0 11-1-15,2 7 1 16,0 3 0-16,7 1 0 16,11-1 2-16,11-1-2 15,16-7 2-15,21-5-1 16,22-5 1-16,19-4-1 15,18-5 2-15,13-3-2 16,9-10 0-16,2-8 0 0,-2-5 0 16,-8-9 0-1,-15-9 0-15,-14-6-1 16,-17-12 0-16,-18-7 1 15,-18-5-2-15,-19-1 1 0,-9 1-3 16,-8 4 2-16,-1 6-4 16,0 4 1-16,11 18-3 15,4 0-6-15,26 19-22 16,9 0-3-16,20 10-1 15,3-1-4-15</inkml:trace>
  <inkml:trace contextRef="#ctx0" brushRef="#br0" timeOffset="1525.08">17359 10910 64 0,'0'0'39'16,"0"0"-4"-16,0 0 0 0,-33 7-31 15,1 1-2-15,-3 7 0 16,-2 1-1-16,3 4 0 15,3 4 0-15,10 2 0 16,9 3 1-16,13-1-1 16,12-5 2-16,14-1 0 15,9-6 0-15,5-6 0 16,-1-10 0-16,3-5 0 15,-8-14 0-15,-8-5-1 16,-14-6-1-16,-15-6-1 16,-13-1-2-16,-11-8-4 15,5 15-20-15,-14-10-12 16,12 7-2-16,1 0-3 0,16 7-2 15</inkml:trace>
  <inkml:trace contextRef="#ctx0" brushRef="#br0" timeOffset="1862.1">17668 10787 50 0,'24'28'41'16,"-14"0"-3"-16,-8 6-3 0,-21 0-22 16,-2 12-9-16,-15 1 0 15,2 8-1-15,-3-9 0 16,6 0-1-16,3-7-1 15,4-5 1-15,9-8-2 16,5-12 1-16,10-14-2 0,0 0 0 16,17-16-1-16,3-4 0 15,7 0-2 1,4-2 2-16,8 7-1 15,2 1 1-15,4 13 1 0,-5 11 1 16,-5 10 0-16,-7 11 1 16,-7 5 0-16,-7 7 1 15,-8 1 0-15,-7 3-2 16,0-2-1-16,-1-6-2 15,14 1-26-15,-1-15-5 16,15-6-3-16,2-11-5 16</inkml:trace>
  <inkml:trace contextRef="#ctx0" brushRef="#br0" timeOffset="2590.14">18110 11382 69 0,'0'0'36'0,"-2"-11"2"0,2 11-5 15,11 1-29-15,2 5-2 16,5 6 0-16,4 1-1 15,6 3 0-15,2-1 1 16,0 2-1-16,-4-1 1 16,-1 0-1-16,-10 1 0 15,-6-2 0-15,-7 1 1 16,-6-1 0-16,-7-3 0 15,-4 0-1-15,-4-4 2 16,-2-5-3-16,-3-4 1 16,-6-6-2-16,-1-1-1 15,-6-5 1-15,2 1-1 0,-3-2 0 16,1 6-1-16,-3 2 2 15,4 7-1-15,2 6 0 16,7 6 4-16,6 9-4 16,9 3 4-16,8 3-2 15,11 1 2-15,12-1-2 16,12-3 2-16,10-4-2 15,9-7 0-15,6-7 1 16,1-7-1-16,0-7 0 16,-4-7 0-16,-4-3 0 15,-9-2 0-15,-6 0 0 16,-9 1-1-16,-7 5 1 15,-7 9 0-15,-11 4 0 16,1 21 1-16,-8 3 0 0,-7 6-1 16,0 6 1-16,-1 1 0 15,2 1 1 1,1-7-1-16,9-4 0 0,4-9 0 15,-1-18 0-15,28 10 0 16,2-17-1-16,5-8 1 16,8-3 0-16,4-2-1 15,5 0 0-15,0 3 0 16,-1 2 0-16,-4 9-1 15,-10 6 1-15,-6 10-1 16,-10 9 1-16,-13 6 0 16,-9 7 0-16,-12 7 0 0,-4 4 0 15,-4 3 0 1,-1-2 0-16,0-3 0 15,5-6 0-15,7-1-1 16,8-11-2-16,17 4-15 0,-2-19-17 16,15-5-3-16,-2-20-4 15,-3-15-3-15</inkml:trace>
  <inkml:trace contextRef="#ctx0" brushRef="#br0" timeOffset="3865.22">14786 5186 47 0,'2'-15'36'0,"5"4"-4"0,0 0-2 15,5 11-22-15,-12 0-3 16,22 14-3-16,-7 8-1 16,8 9 0-16,5 5 0 15,6 11 1-15,3 8 3 16,8 11-3-16,3 3 1 15,5 3-1-15,1-1 1 16,-1-4-2-16,-2-8 1 16,-3-7-1-16,-8-12-1 15,-7-13 1-15,-13-13 1 16,-20-14-1-16,1-23 0 15,-20-9 1-15,-13-15 0 16,-11-12-1-16,-8-9-1 0,-10-7 0 16,-3-3-1-16,0 3 0 15,0 7 0 1,7 9 1-16,8 11-3 15,9 12 2-15,8 9 1 0,10 12-1 16,8 11 0-16,14 4 1 16,-5 24-1-16,10 0 0 15,4 12 0-15,7 9 1 16,7 10 0-16,7 11 0 15,10 3 1-15,4 3-1 16,6-1 0-16,2 0 0 16,1-10 1-16,-4-6-1 0,-6-13 0 15,-8-14 1 1,-6-11-1-16,-10-15 1 15,-9-14-1-15,-10-17 0 16,-8-11-1-16,-7-14-2 0,0-3-5 16,-9-16-21-16,10 1-4 15,-11-5-2-15,9 8-3 16</inkml:trace>
  <inkml:trace contextRef="#ctx0" brushRef="#br0" timeOffset="4529.25">15233 5141 59 0,'21'-10'34'16,"-11"-4"-2"-16,-10 14-1 0,0 0-24 15,-18 3-2-15,-13 20-2 16,-3 16-1-16,-13 13 1 16,-2 18-2-16,-6 15 2 15,-3 16-1-15,1 5-1 0,-3-1 1 16,6-6 0-1,2-4-2-15,5-16 1 0,12-17 2 16,6-22-3-16,12-19 2 16,17-21-1-16,11-12-1 15,12-20 0-15,10-21-1 16,9-18 1-16,5-13-2 15,11-10-2-15,-4-7 2 16,0-1 0-16,-3 2 1 16,-2 7 0-16,-7 12 0 15,-5 16-1-15,-5 12 2 16,-10 12 1-16,-3 11-1 15,-7 8 0-15,-6 11 0 0,-6 11 0 16,-3 14 0-16,-12 13 1 16,-6 14-1-1,-12 16 2-15,-9 13-1 0,-7 17 0 16,-8 9 0-16,-6 3 1 15,2-1-1-15,3-11 0 16,9-11 1-16,12-15-2 16,14-19 0-16,15-20 1 15,8-22 0-15,22-24-1 16,5-16 0-16,8-16 1 15,5-13-2-15,6-12 0 16,-4-8 0-16,0-4-2 16,0-3 1-16,-2 8 1 0,-5 8-1 15,-6 13 0 1,-7 15 0-16,-4 17 2 15,-7 17-1-15,-11 18 0 16,-3 22 0-16,-14 18-1 0,-13 11-4 16,3 26-19-16,-11 8-8 15,-4 5-4-15,-9-1-4 16</inkml:trace>
  <inkml:trace contextRef="#ctx0" brushRef="#br0" timeOffset="8932.51">1664 13209 25 0,'-22'-9'35'0,"8"-1"1"15,14 10-3-15,4-24-12 16,25 19-6-16,10-9-6 16,20 8-4-16,8-6-4 15,13 3 0-15,14 2-1 16,10-1 1-16,5 1-1 15,-4 1 0-15,-7 1 0 16,-14 2 1-16,-13 0-1 16,-19 2 0-16,-17 0-1 15,-24 0 0-15,-26 2 0 16,-24-1 0-16,-21 0 0 15,-14 1 0-15,-18 2 2 0,-9 0 1 16,-11 2-1-16,2 1 1 16,3 0 0-16,13 3 0 15,12-3-1-15,18 1 3 16,12-3-3-16,18-1 0 15,16-5 0-15,18 2 0 16,0 0-1-16,36-12 2 16,5 2-1-16,14 0 0 15,16-3-1-15,13 1-1 16,11-2 1-16,12 2 0 15,1-1 0-15,-8 3 0 16,-8 3 0-16,-15 2-1 16,-18 4 1-16,-18 2 0 0,-22 4-1 15,-19-5 0-15,-39 15-1 16,-9-8 1-1,-19 1-1-15,-14 1 2 0,-13-1 0 16,-9 0 1-16,-5-2-1 16,7 1 1-16,7 0-1 15,12 2 1-15,14-3 1 16,14 0-2-16,21 0 1 15,33-6 0-15,13 7 0 16,33-4 1-16,24-3-2 16,23 0 1-16,23-3-1 15,17 1 1-15,5-3 0 0,-6 0-1 16,-14 0 0-1,-19 0-1-15,-23 3 0 0,-21 1 0 16,-29 0 0 0,-26 1-1-16,-22 3 0 0,-23 1 0 15,-15 0 0-15,-12-1 1 16,-14-1 1-16,-7 3 2 15,-3-1 0-15,2 1 0 16,6-2 0-16,13 3 0 16,11-3 1-16,12 1-1 15,12-2 0-15,13 0-2 16,11 1 0-16,16-3 1 15,0 0-1-15,0 0-1 0,34-1 0 16,6-2 0 0,12 1 0-16,14-1 0 15,13 0 0-15,9-1 0 16,2 0 0-16,-3 0 1 0,-9 0 0 15,-15 1 1-15,-18 1-2 16,-20 1 0-16,-25 1 0 16,-12-3 0-16,-21 5 0 15,-9-4-2-15,-2 4 0 16,-4-5-1-16,9 4-1 15,1-8-6-15,17 9-21 16,9-5-3-16,12 3 0 16,17-8-6-16</inkml:trace>
  <inkml:trace contextRef="#ctx0" brushRef="#br0" timeOffset="10010.57">6712 9432 81 0,'0'-14'33'15,"0"14"-8"-15,-11-19-23 16,11 19-32-16,-10-13-2 0,10 13-6 15</inkml:trace>
  <inkml:trace contextRef="#ctx0" brushRef="#br0" timeOffset="10161.58">7073 9389 47 0,'17'2'6'0,"2"1"-3"16,-5-1-3-16,2-1-32 15</inkml:trace>
  <inkml:trace contextRef="#ctx0" brushRef="#br0" timeOffset="10343.59">7713 9517 28 0,'20'15'21'16,"-20"-15"-20"-16,0 0-2 0,0 0-20 16,0 0-5-16</inkml:trace>
  <inkml:trace contextRef="#ctx0" brushRef="#br0" timeOffset="10615.6">8275 9500 78 0,'28'-7'34'16,"-3"0"-5"-16,-3-1-10 15,-9 0-45-15,1 8-5 16,-14 0-3-16,20-1-5 0</inkml:trace>
  <inkml:trace contextRef="#ctx0" brushRef="#br0" timeOffset="10765.61">8904 9531 72 0,'34'-6'33'16,"-8"-4"-8"-16,-7 3-14 0,-6-3-39 15,-13 10-4-15,0 0-2 16,18 0-1-16</inkml:trace>
  <inkml:trace contextRef="#ctx0" brushRef="#br0" timeOffset="10901.62">9345 9522 50 0,'38'-3'31'0,"-8"-3"-7"0,-2 4-5 16,-12-5-30-16,-1 9-13 16,-15-2-3-16,20 9-5 15,-20-9 2-15</inkml:trace>
  <inkml:trace contextRef="#ctx0" brushRef="#br0" timeOffset="11056.63">9884 9492 47 0,'39'-6'30'15,"-10"-5"-11"-15,1 4-18 16,-4-2-26-16,-13-2-7 0,0 4 0 16</inkml:trace>
  <inkml:trace contextRef="#ctx0" brushRef="#br0" timeOffset="11330.64">11076 9429 64 0,'35'-4'32'15,"-5"-4"-8"-15,-2 1-20 16,-8 0-33-16,-5 7-6 15,-15 0-1-15</inkml:trace>
  <inkml:trace contextRef="#ctx0" brushRef="#br0" timeOffset="11473.65">11700 9373 31 0,'74'15'15'15,"-11"-9"-11"-15,-5-3-1 16,0-3-19-16,-7 4-20 0</inkml:trace>
  <inkml:trace contextRef="#ctx0" brushRef="#br0" timeOffset="11588.66">12541 9487 36 0,'43'9'22'0,"-15"-8"-20"16,-3-2-2-16,-9-6-24 16,-16 7-10-16</inkml:trace>
  <inkml:trace contextRef="#ctx0" brushRef="#br0" timeOffset="12743.72">7207 6809 12 0,'0'0'13'0,"0"0"-5"16,-14-7-3-16,14 7 0 16,0 0-1-16,-14-3 2 15,14 3-2-15,0 0-2 16,-12 0-3-16,12 0-1 15,0 0-8-15,0 0-8 16,0 0 1-16</inkml:trace>
  <inkml:trace contextRef="#ctx0" brushRef="#br0" timeOffset="13322.76">8121 6874 2 0,'0'0'19'0,"11"13"1"16,-11-13-4-16,-4 13-8 0,4-13 4 15,0 0-1-15,0 16 2 16,0-16 1-16,0 0 0 16,0 0-3-16,0 0-2 15,0 0-2-15,0 0-3 16,0 0 0-16,0 0-4 15,0 0 0-15,-14-11-3 16,14 11-4-16,0 0-21 16,-10 4-1-16,10-4-4 15,-6-12-1-15</inkml:trace>
  <inkml:trace contextRef="#ctx0" brushRef="#br0" timeOffset="14068.8">9356 7007 7 0,'0'0'21'15,"3"11"3"-15,-3-11-10 16,0 0-2-16,-4 12-2 0,4-12 3 15,0 0-3-15,-19 2 1 16,19-2-2-16,0 0-3 16,0 0-2-16,0 0-1 15,0 0-1-15,0 0-1 16,0 0-1-16,0 0 1 15,0 0 0-15,0 0-1 16,0 0 1-16,0 0 0 16,-11-3-1-16,11 3 0 15,0 0 1-15,0 0-1 16,0 0 0-16,0 0 0 15,0 0 0-15,0 0 0 16,0 0 0-16,0 0 0 0,0 0 0 16,0 0-1-16,0 0 0 15,0 0-2-15,0 0-3 16,0 0-4-16,-17 6-8 15,17-6-10-15,0 0-1 16,0 0-2-16</inkml:trace>
  <inkml:trace contextRef="#ctx0" brushRef="#br0" timeOffset="14595.83">9355 7034 19 0,'0'0'22'16,"1"11"-3"-16,-1-11-6 15,-3 11 0-15,3-11-2 16,0 0 0-16,0 0-2 16,0 0-4-16,0 0-2 15,0 0-7-15,0 0-18 16,-11 6-5-16,11-6-2 15,-7-13-1-15</inkml:trace>
  <inkml:trace contextRef="#ctx0" brushRef="#br0" timeOffset="15344.87">9860 6947 9 0,'0'0'27'15,"-14"7"-1"-15,14-7-2 16,-20 0-17-16,20 0-3 15,-18 5 0-15,18-5-3 16,-13 5-14-16,13-5-9 16,0 0-4-16,-12-20-1 15</inkml:trace>
  <inkml:trace contextRef="#ctx0" brushRef="#br0" timeOffset="16000.91">10915 6888 27 0,'18'2'27'15,"-5"-3"0"-15,-13 1-4 16,16-8-19-16,-16 8-3 16,0 0-3-16,-17-7-4 15,4 2-17-15,0-1-1 16,-4-3-3-16,-4-4 1 15</inkml:trace>
  <inkml:trace contextRef="#ctx0" brushRef="#br0" timeOffset="16278.93">10404 6311 1 0,'-7'21'22'0,"7"-21"-4"0,-13 15-2 16,13-15-4-16,-14 16-5 15,14-16-3 1,-12 8-10-16,12-8-11 16,0 0-6-16,0 0 1 0</inkml:trace>
  <inkml:trace contextRef="#ctx0" brushRef="#br0" timeOffset="17147.98">11847 6825 19 0,'20'5'27'16,"-5"-6"-1"-16,-15 1-6 16,9-16-24-16,-9 16-14 15,-8-18-7-15,-2 8 1 16</inkml:trace>
  <inkml:trace contextRef="#ctx0" brushRef="#br0" timeOffset="17423.99">11578 6392 11 0,'0'0'17'15,"9"19"0"-15,-9-19-10 16,3 21-7-16,-3-21-14 15,-2 15-4-15,2-15 2 16</inkml:trace>
  <inkml:trace contextRef="#ctx0" brushRef="#br0" timeOffset="17717.01">12422 6775 0 0,'14'9'20'16,"-14"-9"0"-16,12 6-7 15,-12-6-3-15,0 0-6 16,0 0-17-16,-12-2-3 0,12 2-4 15</inkml:trace>
  <inkml:trace contextRef="#ctx0" brushRef="#br0" timeOffset="17794.01">12386 6699 5 0,'20'0'27'0,"4"3"-6"0,-10-3-16 0,2-2-14 0,-16 2-15 15,14 6-1-15</inkml:trace>
  <inkml:trace contextRef="#ctx0" brushRef="#br0" timeOffset="18434.05">11828 6145 52 0,'-10'-48'35'0,"6"11"-4"15,-3 12-5-15,5 10-37 16,3 27-12-16,10 15-7 15,14 10-5-15,2-2-2 16</inkml:trace>
  <inkml:trace contextRef="#ctx0" brushRef="#br0" timeOffset="18591.06">12505 6459 56 0,'53'15'31'15,"-14"-5"-6"-15,2 3-16 16,-8 5-39-16,-4 20-2 15,3 2-3 1</inkml:trace>
  <inkml:trace contextRef="#ctx0" brushRef="#br0" timeOffset="18745.07">13194 6753 52 0,'35'1'32'16,"-3"-2"-6"-16,-1 0-7 15,-16-5-34-15,13 14-10 16,-14 2-4-16,7 4-3 0,-4-6 4 15</inkml:trace>
  <inkml:trace contextRef="#ctx0" brushRef="#br0" timeOffset="18860.07">13590 6723 31 0,'28'6'19'0,"-8"-3"-15"16,-5-1-2-16,-1 0-31 15,-14-2 2-15</inkml:trace>
  <inkml:trace contextRef="#ctx0" brushRef="#br0" timeOffset="18998.08">13973 6705 33 0,'40'7'25'0,"-6"-4"-18"0,2 0-6 16,-6-1-29-16,-1 1-1 16</inkml:trace>
  <inkml:trace contextRef="#ctx0" brushRef="#br0" timeOffset="19249.1">15361 6831 7 0,'30'-2'7'16,"2"2"-3"-16,-3-2-4 15</inkml:trace>
  <inkml:trace contextRef="#ctx0" brushRef="#br0" timeOffset="19436.11">15872 6619 30 0,'6'-17'7'16,"-2"0"-6"-16,-6-3-7 0,-6-4-20 15</inkml:trace>
  <inkml:trace contextRef="#ctx0" brushRef="#br0" timeOffset="21383.22">13619 4803 50 0,'12'-15'33'0,"-12"15"-5"15,2-15-1 1,-2 15-21-16,-2-16-3 0,2 16-1 16,-15-23 1-16,2 9 1 15,-7-8-1-15,-6 1 1 16,-7-5-2-16,-6 3 1 15,-10-1 0-15,-3 1-1 16,-8 1-2-16,-2 2 1 16,-4 5 0-16,2 1 0 15,2 6-1-15,3 4 1 16,5 4-1-16,5 5 1 15,3 5-1-15,5 3 1 16,8 8-1-16,2 3-2 0,4 4 2 16,3 3-1-1,5 1 0-15,8 1 0 16,2 2 1-16,9 0-2 0,4-3 2 15,10-2 1-15,2-2-1 16,10-5 0-16,5-2 1 16,2-4-1-16,6-5 1 15,6-2-1-15,7 0 0 16,4 0 0-16,7 3-1 15,3 2 1-15,2 2-1 16,1 4 1-16,-2 3-1 16,-8 3 1-16,-5 2 0 15,-7 0 0-15,-12 2-1 16,-9 5 2-16,-10 0-1 15,-9 3 0-15,-7 2 2 16,-7 3-1-16,-8-4 1 0,-12 0-1 16,-12-6 1-16,-5-6 0 15,-9-10 0-15,-4-7-1 16,-4-11 0-16,-3-7 1 15,1-8-3-15,3-3 3 16,9-4-3-16,8 1 2 16,8 2-2-16,9 3 1 15,6 6-2-15,8 2 2 16,12 8-1-16,0 0 0 15,0 0 1-15,18 18-1 16,1-7 2-16,5 3-2 16,7-3 3-16,5 0-2 0,9-4 1 15,-2-3 0-15,9-6-1 16,4-3 1-16,2-3-3 15,-4-5 3 1,-3-3-2-16,-3-2 2 0,-7-3-2 16,-3 0 1-16,-12-2 0 15,-11-1 0-15,-13-1 0 16,-5-2 0-16,-11-1 0 15,-10-1 0-15,-10-1 0 16,-9-1-1-16,-9 2 1 16,-4 0 0-16,-1 2 0 15,-9 1 0-15,2 3 0 16,3 4 0-16,2 1 0 0,8 1 0 15,7 1 1-15,2-2-1 16,8-1 1 0,7-4-1-16,6-1 0 15,8-5 1-15,10-2-1 0,5-3 1 16,4-3 1-16,8 1-1 15,6 2 0-15,7 5 0 16,2 3-2-16,11 5 2 16,5 7-2-16,1 3 1 15,6 10-1-15,1 2 1 16,2 5-1-16,5 2 1 15,1 3-2-15,-8 4 0 16,-3 0 3-16,-5 0-3 0,-7-1 1 16,-7-1 0-1,-7-2 1-15,-7 0-2 16,-17-11 2-16,17 10 0 15,-17-10 0-15,0 0 0 0,0 0 0 16,-27-16 1-16,3 4-1 16,-7-3 2-16,-10-1-2 15,-6-3 1-15,-11 1-1 16,-4 0 2-16,-4 3-2 15,6 5 0-15,1 6 0 16,5 4 0-16,2 9 0 16,5 6-2-16,5 7 2 15,14 6-2-15,3 5 1 16,3 5-1-16,11 1 2 15,4 2-2-15,14-3 1 16,11-2 1-16,11-4 0 16,9-2-1-16,12-3 1 0,6-1 0 15,8-1-1-15,6 1 1 16,6 4 0-16,-2 2-1 15,-1 4 1-15,-4 3 0 16,-8 3-1-16,-8 2 2 16,-11 1-2-16,-12 1 2 15,-20-3 0-15,-12 0-1 16,-21-6 1-16,-23-10-4 15,-13 2-12-15,-27-19-15 16,-2-7-4-16,-7-16-5 16,7-13-4-16</inkml:trace>
  <inkml:trace contextRef="#ctx0" brushRef="#br0" timeOffset="31660.81">30393 11408 12 0,'61'14'35'0,"33"6"2"15,33 2 0-15,33 1-13 16,31 16-7 0,0-12-1-16,15 9-3 0,-21-14-3 15,-11 4-5-15,-36-10-1 16,-33-2-2-16,-56-9-3 15,-49-5-3-15,-21-12-5 16,-56-10-15-16,-26 4-12 0,-38-9-1 16,-14-2-1-16,-20-4-4 15</inkml:trace>
  <inkml:trace contextRef="#ctx0" brushRef="#br0" timeOffset="31875.82">30366 11405 49 0,'-21'9'37'0,"34"5"0"15,23 1-3-15,32 13-17 16,10-8-5-16,25 14-4 15,17-1-2-15,32 9-2 16,13 1 1-16,15 7-1 16,16 2-2-16,7 5 0 15,-10 1-5-15,-18-11-29 0,-32 3-5 16,-47-22-4-16,-49-26-5 15</inkml:trace>
  <inkml:trace contextRef="#ctx0" brushRef="#br0" timeOffset="36398.08">10338 8737 17 0,'0'0'26'16,"0"0"2"-16,5-11-6 15,-9-5-2-15,4 16-2 0,5-22-2 16,-5 22-4-16,2-17-3 16,-2 17-1-16,0 0-2 15,-16 24-2-15,1 0-1 16,-4 16 1-16,-7 9-3 15,-2 11 1-15,-9 8 0 16,1 9 0-16,-2 2-1 16,0-2 0-16,-2-2 1 15,6-4 0-15,2-10-1 16,5-2 1-16,6-12-1 15,6-9 0-15,2-10 1 16,6-9-1-16,7-19 0 16,0 0 1-16,0 0-1 0,22-31 0 15,-2-4 0-15,3-9 0 16,9-7-1-16,5-8-1 15,8-3 1 1,9-3-1-16,4-2 0 0,3-1 1 16,6 1 0-16,2 6-2 15,0 1 3-15,-2 5-2 16,-7 5 2-16,-10 7-2 15,-7 9 2-15,-6 9-2 16,-9 7 1-16,-2 11 0 16,-7 10-1-16,-4 9 1 15,-4 9 0-15,-6 15-1 16,-4 11 1-16,-5 12 0 0,-8 10 0 15,-10 8 0-15,-1 9 1 16,-3 4 0-16,-1 4 0 16,1 0 0-1,5-6 0-15,7-2 0 0,0-7 0 16,9-11 1-16,3-10-2 15,1-12 1-15,1-9-1 16,1-14 0-16,0-8-2 16,-1-15 0-16,0 0-1 15,0 0-1-15,-12-18 0 16,2 1-1-16,1-1 1 15,-6-8 0-15,-1-4 1 16,-3-5-1-16,-2-5 3 0,-7-6-1 16,-2-3 2-1,-5-4-1-15,-7 2 0 16,-2 4 1-16,2 6 0 0,0 6 1 15,4 9-1-15,8 9 2 16,3 6-1-16,12 10 0 16,15 1 3-16,-11 11-3 15,20 0 2-15,10 2-2 16,7 3 2-16,14 1-2 15,12 1 1-15,9 0-1 16,7 0 0-16,7 1 0 16,-6-2 0-16,-2 0 0 15,-8-3-1-15,-10-2 1 16,-14-2-1-16,-13-3 0 15,-22-7 0-15,0 0 0 16,-18-4 0-16,-12-6 0 0,-9-3 0 16,-9-2 0-16,-9-3 0 15,-4-3 1-15,-4 0-1 16,2 2-1-1,5 1 1-15,7 2 0 0,5 4 0 16,10 2 0-16,12 5-1 16,12 3 1-16,12 2-1 15,27 9 1-15,7 1 0 16,10 1 0-16,10 2-1 15,6 4 1-15,0 1 0 16,4 1 0-16,-3-2 0 16,-12-3 0-16,-8 0 0 15,-10-4 0-15,-10-3 0 0,-9-6 0 16,-12-1 0-16,-19-12 0 15,-13-1 0-15,-8-1 0 16,-8-2 0-16,-13-1 0 16,-7 2 0-16,-5 0 0 15,5 3 0-15,2 2 0 16,6 3 0-16,10 1 0 15,8 1 0-15,14 0 0 16,9-1 0-16,19 6 1 16,-8-19-2-16,15 4 1 15,10-3 0-15,5-4 0 16,4-4-1-16,7 1 0 15,-2-3 1-15,2 0-1 0,-1 6 1 16,-2 3 0 0,-6 2 1-16,-6 5-1 15,-7 3 0-15,-11 9 0 16,0 0 1-16,-7 21-1 0,-13 6 1 15,-8 10-1-15,-5 9 2 16,-8 10-1-16,-9 7 1 16,-3 5-1-16,0 0 0 15,1-3 1-15,3-12-1 16,10-7 0-16,5-11 0 15,10-11 0-15,12-15 0 16,12-9 0-16,3-30 0 16,15-7-2-16,10-15 1 0,10-17-1 15,3-12 0 1,8-12-2-16,6-4 2 15,4-1-2-15,10 1 2 16,-4 3-1-16,1 11 2 0,4 11-3 16,3 12 3-16,2 12 0 15,-3 13 0-15,0 9 0 16,-10 14-1-16,-1 15 1 15,-14 15 0-15,-8 18 0 16,-15 16 0-16,-11 14 1 16,-23 13-1-16,-10 13 1 15,-15 9 0-15,-11 7 0 16,-5 1 0-16,0-1 1 15,-4-5-2-15,5-7 1 16,12-10-1-16,5-13 2 16,11-11-2-16,5-15 0 0,7-12 1 15,4-16-1-15,6-19 1 16,0 0-1-16,14-18 0 15,-1-18 0 1,5-16-1-16,6-14 0 16,8-19-1-16,-2-13-1 0,6-7 1 15,-3-8 0-15,1-1 0 16,-2 6 0-16,-2 9 1 15,-1 13 0-15,-8 15 2 16,-1 14-2-16,-6 12 2 16,-6 12-1-16,-9 11 0 15,-13 8 0-15,-14 8 0 16,-12 8 0-16,-12 5 0 0,-14 7 0 15,-9 2 0 1,-4 6 0-16,-6 5 0 0,5 6 0 16,6 3 0-16,10 4 1 15,8 4-1-15,10 1 0 16,14 2 1-16,7 1 0 15,9-6-1-15,5-5 2 16,7-11-1-16,2-5 0 16,2-21 1-16,17 6-1 15,-1-22 0-15,15-11-1 16,9-15 0-16,9-12 0 15,11-10-1-15,4-6 0 16,7 0 0-16,4 3-1 16,0 7 2-16,0 12-2 0,-4 20 2 15,-5 15-1 1,-3 23 0-16,-4 18 1 15,-9 17 0-15,-12 14 0 0,-14 15 0 16,-17 10 2-16,-14 9-1 16,-18 11 0-16,-18 4 0 15,-18 4 1-15,-10-4-1 16,0-5 0-16,-3-8 0 15,6-15 0-15,9-15-1 16,15-14 0-16,13-17 0 16,15-18 0-16,16-16-1 15,-1-12-1-15,15-10 0 16,0-11-1-16,0-6 0 15,-6-7-1-15,-2-3 1 16,-10-6 0-16,-5-1 1 16,-12-1-1-16,-11 5 2 0,-9 0 1 15,-5 4 0-15,-4 5 0 16,-4 6 0-16,1 8 0 15,7 7 0-15,5 8 0 16,11 6 0-16,8 12-1 16,10 6 2-16,13 4 0 15,13 5 1-15,14 5-1 16,14 0 0-16,15 4 1 15,10-3-1-15,9 0 1 16,5-6-1-16,7 0 0 16,-10-5 0-16,-8-2 0 15,-18-5-1-15,-11-3 0 16,-18-4 0-16,-23 0-1 0,-5-11 0 15,-20 3-3 1,2 10-14-16,-12-11-16 16,7 1-6-16,-5-4 0 15,3-1-5-15</inkml:trace>
  <inkml:trace contextRef="#ctx0" brushRef="#br0" timeOffset="38121.18">10644 9378 20 0,'11'-6'29'0,"-11"6"3"16,0 0-11-16,-3-11-4 16,3 11-5-16,0 0-4 15,0 0 0-15,0 0-3 0,0 0-1 16,13 20-3-16,-4-7 0 15,1 5-1 1,4 3 0-16,0 6 0 0,3 4 1 16,0 2-1-16,4 1 0 15,-2 4 1-15,8 2-1 16,5 0 1-16,3 3 0 15,13 0 0-15,10 4 1 16,9 0 0-16,10 4 2 16,9-4-1-16,11 6-1 15,4-4 1-15,12 5-1 16,-2-3-1-16,7 1 0 15,2-3-1-15,7 4 1 0,6-1-2 16,6 0 2 0,6 1-2-16,4-3 1 0,12-1 0 15,10-1 0 1,7-2-1-16,11-1 2 0,11-3 0 15,7-1-1-15,12-1 1 16,6-2-1-16,7-1 1 16,4 1-1-16,0-1 2 15,3-5-2-15,-2 2-1 16,2-5 1-16,-2 3-1 15,1-4 1-15,1-1-1 16,5-6 0-16,5-1 0 16,0-4 1-16,6-4-1 15,3-6 0-15,2-6 1 16,2-5 0-16,-1-5 0 15,-7-4-1-15,2-5 2 16,0-6-1-16,-4-2 0 0,2-2-1 16,-2-2 2-16,-3 0-2 15,3-3 2-15,-1-3-1 16,-6-4-2-16,-4 1 3 15,-5-2-2-15,-5-3 1 16,-8-3-1-16,-1-4 2 16,-6-7-2-16,-4 0 1 15,-2-5 1-15,1-2 0 16,-5-3 1-16,-1 1-1 15,-2-5 0-15,-1 5 1 16,-5 0 0-16,-6 5-1 16,-8 1 1-16,-9-1-1 15,-6-1-1-15,-5-2 0 0,-10 1 1 16,-11 3-1-16,-11 1 0 15,-5 0 0-15,-9 5 1 16,-4 4-1-16,-9 6 0 16,-10 1 0-16,-7 5-1 15,-7 2 1-15,-11 1-1 16,-8 3 1-16,-9 0-1 15,-10 1 1-15,-11 3 0 16,-4 4 0-16,-7 4 0 16,-3 3 0-16,-5 6 0 15,0 4 0-15,1 8 0 16,0 9 0-16,1 8 0 15,-1 7 0-15,0 9 0 0,-2 8 1 16,-2 5-1-16,-2 3 1 16,-8 5 0-16,-6 3-1 15,-2 0 1 1,-3 3-1-16,-3-5 0 0,2-2 0 15,0-4 0-15,2-7 1 16,5-6-1-16,5-8 0 16,2-13 1-16,-1-14-1 15,18 0 1-15,-4-18 0 16,2-13 0-16,4-9-1 15,3-13 1-15,2-7-1 16,1-8-1-16,0-2 1 0,0 0 0 16,-4 3 0-16,-8 8-1 15,-7 4 1 1,-11 10-1-16,-13 7 0 15,-16 8 1-15,-16 7 0 0,-15 7 0 16,-20 7-1-16,-14 7 1 16,-9 3-1-16,-8 3 1 15,-5 5-1-15,2 0 1 16,3 0-1-16,4-2 1 15,12-3-1-15,9-1-2 16,7-10-3-16,21 7-25 16,1-10-6-16,21-4-2 15,11-4-5-15</inkml:trace>
  <inkml:trace contextRef="#ctx0" brushRef="#br0" timeOffset="39048.23">26903 9190 27 0,'-6'-16'36'16,"-2"3"-2"-16,-7-7 0 16,7 9-24-16,-14-5 1 15,7 9-3-15,-6-4 0 16,21 11-2-16,-21-10-1 15,21 10-2-15,0 0 0 16,15 13-1-16,12 0-1 16,13 7 2-16,12 1-2 15,12 8 1-15,7 2 0 16,1 0 0-16,-2-1-1 15,-3-1 0-15,-11-5 0 16,-10-4 0-16,-16-3-1 16,-17-3 0-16,-17-3 0 0,-17-3-1 15,-17-1 1-15,-18-1 0 16,-13-2 0-16,-12 2 0 15,-8 3 0-15,-4 2 0 16,5 5 0-16,5 4 0 16,13 5 0-16,13 10 0 15,16 4-1-15,19 3 1 16,16 1 0-16,18 0 0 15,15-2 0-15,12-2 1 16,5-6 0-16,7-5 0 16,-1-5-1-16,-1-3 2 15,-4-5-2-15,-6-3-1 16,-5 4-6-16,-19-6-28 0,-1-1-2 15,-14-9-7-15,0 0-1 16</inkml:trace>
  <inkml:trace contextRef="#ctx0" brushRef="#br0" timeOffset="69386.42">997 10261 102 0,'0'0'38'0,"-25"-58"-1"16,25 58-2-16,0 0-26 15,0 0-3-15,0 0-2 16,0 0-1-1,5 85 0-15,2-30 0 0,-1 8-1 16,1 13 1-16,3 8 0 16,5 3-1-16,1-4-1 15,-9-3 0 1,7-10 0-16,-2-9-1 0,0-11 0 15,-12-50-3-15,25 67-2 0,-25-67-18 16,0 0-16 0,0 0 1-16,0 0-5 0,33-71-2 15</inkml:trace>
  <inkml:trace contextRef="#ctx0" brushRef="#br0" timeOffset="69787.42">1307 10624 107 0,'0'0'39'15,"9"-53"-3"-15,-9 53 2 16,0 0-29-16,0 0-1 0,23 79-2 16,-23-79-2-1,21 94-2-15,-9-41-1 16,3-4 0-16,1-6-2 15,-7-8 1-15,2-7-2 0,-1-12 1 16,2-12-1-16,-12-4 2 16,14-23-1-1,-14-7 0-15,5-5 0 0,7-6-1 16,5-5 2-16,9 0-2 15,9 2 2-15,3 6-1 16,5 11 1 0,11 11 1-16,9 12 0 0,-7 14 0 15,1 11 0 1,-10 13 2-16,-6 8-1 0,-9 4 0 15,-10 4 0-15,-10-1 0 0,-11-2-1 16,-8-7 1 0,-1-5-2-16,-1-10-3 0,-2-11-4 15,13-1-29 1,-2-13-3-16,5-19-1 0,4-6-4 15</inkml:trace>
  <inkml:trace contextRef="#ctx0" brushRef="#br0" timeOffset="70107.42">2521 10792 73 0,'-3'-13'38'16,"3"13"-1"-1,-17-26-3-15,17 26-19 16,-30-24-6-16,11 12-2 16,-9-4-2-16,2 6-2 0,-7 4 2 15,-1 8-2 1,-1 10 0-16,-1 11 0 15,0 8 0-15,7 7 0 0,8 3 1 16,7 5-2-16,15-2 1 16,18-4-3-16,10-6 1 15,17-10-1 1,13-7-1-16,9-6-1 0,4-4-3 15,-2-12-6-15,9 4-26 16,-21-11-1-16,4 0-2 16,-17-10-4-1</inkml:trace>
  <inkml:trace contextRef="#ctx0" brushRef="#br0" timeOffset="70427.42">2977 10715 105 0,'0'0'41'0,"-17"-10"-6"0,4 18 2 16,-23 0-32-1,9 17-1-15,-7 4-1 0,6 7-1 16,5 2 0-16,13 3-1 16,6-2 2-16,18-4-2 15,17-7 2-15,18-12-2 16,12-10 0-1,6-6 0-15,-2-10 1 0,-3-7-1 0,-10-6-1 16,-14-8-1 0,-18-3 0-16,-22 2 1 15,-21 2 0-15,-14 3-1 16,-8 7-3-16,-9 0-2 0,7 19-11 15,-5-5-21-15,21 8 1 16,4-3-4 0,27 1-3-16</inkml:trace>
  <inkml:trace contextRef="#ctx0" brushRef="#br0" timeOffset="70787.42">3315 10729 99 0,'0'0'38'15,"4"20"2"-15,-19-6-2 16,14 14-28-16,-9 0-1 0,13 7-5 15,0 1 1 1,10 2-2-16,0-4-1 0,7-9-1 16,2-8-1-1,4-9 1-15,2-9-1 0,1-11-1 16,1-8 0-1,-1-12 0-15,2-4-1 0,-2-1 1 16,2-1-1-16,-4 5 0 16,-1 8 0-16,-5 9 2 15,0 9 0-15,-2 21 1 16,-4 8 0-16,-1 6 0 15,-1 6 1-15,1 3-2 16,4-1 1-16,3-2-1 16,3-7-1-16,2-12-3 0,9-3-4 15,-8-17-16 1,16 4-13-16,-8-15-2 15,6 2-1-15,-8-9-4 0</inkml:trace>
  <inkml:trace contextRef="#ctx0" brushRef="#br0" timeOffset="71077.42">4237 10711 99 0,'-13'-16'39'0,"-15"-1"-4"16,6 10 0-16,-12-2-27 16,9 13-3-1,-1 3-3-15,10 5-1 0,9 6 1 16,9 8-1-16,13 2 2 0,9 2-2 15,7 1 2 1,9 2 0-16,0 0 0 0,-2 0-1 16,-8 0 0-1,-5-3 0-15,-16-1-1 0,-11-1 0 16,-17-3-1-1,-14-1-1-15,-9-5-3 0,-11-12-10 16,11 2-23-16,-7-18-2 16,16 0-3-16,7-16-2 15</inkml:trace>
  <inkml:trace contextRef="#ctx0" brushRef="#br0" timeOffset="71297.42">4569 10715 103 0,'18'0'40'0,"-18"0"-4"16,-3 28 0 0,2-3-27-16,6 11-3 0,-6 3-2 15,7 8-1 1,-2 0-1-16,2 1-1 0,3-3-1 15,0-13-2 1,6-2-4-16,-8-19-8 0,18-2-22 16,-9-18-1-1,13-5-4-15,-3-14 0 0</inkml:trace>
  <inkml:trace contextRef="#ctx0" brushRef="#br0" timeOffset="71597.42">5129 10721 83 0,'17'-14'40'31,"-15"-4"-3"-31,-2 5 0 0,-21-2-20 16,-1 10-11-16,-14 2-2 0,-4 8-2 16,-1 6 0-16,3 9-2 15,8 8 2-15,10 5-2 16,15 3 2-1,21 3 0-15,15-2 1 0,14 4-1 16,6-7 1-16,5 3-1 16,-5-9 0-16,-4-1 0 15,-10-4-1 1,-20-3 0-16,-16-3-1 0,-17-5-1 15,-13-4-1-15,-15-9-2 0,6 4-8 16,-8-16-24 0,14-2-3-16,5-14-2 0,22-3-3 15</inkml:trace>
  <inkml:trace contextRef="#ctx0" brushRef="#br0" timeOffset="71817.42">5461 10500 102 0,'16'8'41'0,"-12"4"-3"15,1 17-2-15,-7 5-30 16,1 19-1-16,-3 8-1 0,5 7 0 16,2 3-2-1,6 0-1-15,3 1-2 16,2-7 0-16,6-1-4 15,-8-23-26-15,8-1-7 0,-13-21-1 16,-7-19-2-16</inkml:trace>
  <inkml:trace contextRef="#ctx0" brushRef="#br0" timeOffset="72808.43">5409 11064 91 0,'41'9'33'15,"13"3"-3"1,12-8-3-16,9 1-30 0,-1-3-1 15,4 1 0-15,-7-6 0 0,-2-5 3 16,-9-2 2 0,-16-4 4-16,-9 4 0 0,-20-7 1 15,-3 8 0 1,-19-8 2-16,7 17-2 15,-38-26-1-15,9 16-1 16,-11-1 0-16,4 3-1 0,0-1 0 16,5 5 0-1,-1 1-2-15,7 7 1 0,8 4-1 16,5 7 0-16,6 3 0 0,5 6-1 15,1 6 1 1,5 3 0-16,3 0-1 16,6 1 1-1,8-5 0-15,6-5-1 0,6-10 0 16,10-9 1-16,4-10 0 15,4-7-1-15,-1-9 1 16,-1-5-1-16,-8-3 1 0,-8 0-1 16,-8 1 0-16,-11 4 0 15,-8 4-1-15,-9 6 1 16,2 14-1-1,-26 1 1-15,7 16-1 0,0 10 1 16,3 6-1-16,5 5 1 16,8 3 0-16,7-3 1 15,13-4 0 1,12-9-1-16,9-13 1 0,5-10 0 15,1-11-1-15,0-12 0 0,-3-5 0 16,-3-6 0 0,-6-5 0-16,-7 1-1 0,-5 3 1 15,-4 5-1 1,-4 5 0-16,-3 9 0 0,-9 14 0 15,11-4 0 1,-4 17 1-16,-2 6-1 16,2 6 0-16,1 6 1 15,4 0 0-15,2 0 0 0,3-3 0 16,-1-4 1-16,3-9-1 15,1-3 1-15,6-8-1 16,2-4 1-16,2 0-1 16,2 5-1-16,3 4 1 15,2 4-1-15,2 6-1 16,-3 3 0-16,-5 6-2 15,-5-6-1-15,2-1-2 16,-12-18-3-16,6-3-3 0,-20-33-3 16,14-3-8-1,-18-27-7-15,12-9-3 0,-12-22 15 16,11-1 13-1,-7-1 8-15,-4 0 8 0,10 23 4 16,-15 3 10 0,14 26 6-16,-12 15 3 0,5 29-13 15,-4 21-10 1,5 23-3-16,-6 11-3 0,5 15-1 15,0 12-1-15,4 8 0 0,-1-3-1 16,4-4-2 0,4-10-1-16,-4-19-2 0,10-8-25 15,-11-29-6 1,-6-17-3-16,5-28-2 0,-10-7-3 15</inkml:trace>
  <inkml:trace contextRef="#ctx0" brushRef="#br0" timeOffset="72918.43">7112 11015 96 0,'50'9'39'0,"15"4"-4"16,4 3-7-16,1-4-59 0,0 0-2 16,-8-4-6-16,-7-5-3 15</inkml:trace>
  <inkml:trace contextRef="#ctx0" brushRef="#br0" timeOffset="73508.43">8153 10939 103 0,'5'-14'41'0,"5"19"-4"15,-6 8-1-15,4 17-32 16,-8 12-2-16,-1 10-1 0,-3 3 0 16,3 2 0-1,-2-4 0-15,-1-10 0 16,3-11 1-16,4-16-1 15,-3-16 1-15,24-29-1 0,-5-12 0 16,3-16-1-16,5-18-1 16,2-13 0-1,-2-8-1-15,-2-2 1 0,-5 8-1 16,-5 7 1-16,-3 16-1 15,-3 22 2-15,-3 29-1 16,-6 16 2 0,22 40 0-16,-6 17-1 0,7 18 2 15,4 14-2-15,4 11 2 0,3 1-1 16,1-7 0-1,-2-5 0-15,-5-11-2 0,-4-18 0 16,-6-13-2 0,-9-19-2-16,-5-7-9 0,-24-28-23 15,-5-8-1 1,-18-18-3-16,-7 0-2 0</inkml:trace>
  <inkml:trace contextRef="#ctx0" brushRef="#br0" timeOffset="73949.43">8138 11083 52 0,'0'0'34'0,"15"0"0"16,32 10-1-16,33 9-20 0,9-8-4 15,21 11-2 1,3-11-1-16,5 2-1 16,-10-9-1-16,-2-3-1 15,-20-10 0-15,-16-6-2 0,-16-7 1 16,-18-3-1-1,-22-5 1-15,-10 3 0 16,-19 0 0-16,-16 8-1 0,-13 5 0 16,-8 9-1-16,-1 10 0 15,4 5 0-15,11 5 0 16,8 3-1-1,18-1 1-15,12-3 0 0,11-2-1 16,10-2 2-16,0-4-1 16,0-2 0-16,0-3 1 15,-6-1 0 1,-15 0-1-16,12-1 0 0,-12 1 0 15,0 0 0-15,0 0 0 0,0 0-1 16,0 0 0 0,0 0 1-16,0 0-1 0,0 0 1 15,7-11 0 1,-7 11 1-16,0 0-1 0,0 0 0 15,0 0-2 1,0 0-2-16,0 0-8 0,0 0-24 16,0 0-1-1,0 0-2-15,0 0-5 0</inkml:trace>
  <inkml:trace contextRef="#ctx0" brushRef="#br0" timeOffset="75039.43">8920 11049 87 0,'-7'-14'39'0,"7"14"-2"0,-14 0 0 16,8 18-31-1,-9 10-2-15,5 10-3 0,-2 9 0 16,4 5 0-16,4 0 0 16,5-2 0-1,6-8 0-15,5-10 0 0,0-19-1 16,3-13 1-1,0-14-1-15,5-15-2 0,4-12 2 16,5-6-2-16,4-3 1 16,4 0-1-16,8 4 1 15,2 12-1 1,6 9 2-16,0 19 0 0,-3 16 0 15,-2 18 0-15,-2 11 0 0,-6 6 0 16,-5 7 0 0,-6-2 1-16,-5-2-2 0,-5-7 2 15,-4-7-2 1,2-12 2-16,7-11-1 0,2-9 0 15,6-7 0 1,5-7 0-16,-1-8 0 0,2-4 0 16,-4-11 1-1,-7-2-2-15,-14-4 2 0,-12-2-1 16,-9 0 1-16,-7 5-1 15,-16 6 0-15,-5 9 0 16,-11 15 1-16,-1 15-1 16,0 16 0-16,4 12 0 15,8 9 0-15,4 7 0 16,18 1 0-1,10-1 1-15,15-7 0 0,10-9 0 0,14-13-1 16,5-11 1-16,5-12 0 16,3-9-1-1,-1-11 0-15,0-7 0 0,-5-3-1 16,-4 0 1-16,-11 3-1 15,-6 9 0-15,-5 9 0 16,-5 8 0 0,-11 2 0-16,11 24 0 0,-6-7 0 15,-4-1 1-15,5-5-1 16,-6-11 1-16,10-17 0 15,-9-15 0-15,0-16 1 0,0-14-2 16,3-19 0 0,-1-14 0-16,-1-7 1 0,4-2-1 15,3 8 0 1,0 12 0-16,0 17 0 0,-3 24 1 15,-3 30 0 1,1 28 0-16,-4 31 2 0,0 18-2 16,-4 20 1-1,-2 10 0-15,0 4 1 0,0-2-1 16,4-11 0-16,1-10 0 0,4-19 0 15,6-16 0 1,7-21 0-16,13-16-1 16,6-17 1-1,6-9-1-15,-1-4 0 0,1-2 0 0,4 3-1 16,-8 6 0-1,-5 13 0-15,-11 11 0 16,-6 10 0-16,-4 7 0 0,-2 4 1 16,-5 2 0-16,-1-3 0 15,3-4 0-15,-6-20 1 16,23 11 0-1,-6-20-1-15,3-4 1 0,2-3-1 16,1 5 0-16,-7 10 0 16,1 11 1-16,-6 12-1 15,-2 11 0 1,-8 12 0-16,-2 6 1 0,-3 4-1 15,3 0 1-15,2-8-2 0,0-12-1 16,8-2-10 0,-9-33-23-16,25 11-1 15,2-27-6-15,13-9-2 16</inkml:trace>
  <inkml:trace contextRef="#ctx0" brushRef="#br0" timeOffset="75359.43">11000 10915 76 0,'-20'-27'41'16,"-11"1"-5"-16,4 10-3 0,-10 6-30 16,11 7-1-1,0 7-2-15,5 8 1 16,13 5 1-16,11 5-1 15,8 5 2-15,16 8 0 0,9 2-1 16,4 9 1-16,-5 2 0 16,-3 4-1-1,-12-5 0-15,-13-2 1 0,-14-7-2 16,-18-8-1-1,-12-9-1-15,-5-12-3 0,4 4-9 16,-8-19-24 0,24 2-1-16,7-11-5 0,23 3-1 15</inkml:trace>
  <inkml:trace contextRef="#ctx0" brushRef="#br0" timeOffset="75529.43">11307 10960 77 0,'5'-14'41'0,"-5"14"-4"15,12-1 0 1,-3 17-33-16,-2 9-4 0,-3 11-2 16,6 13-5-1,-4-8-9-15,11 11-18 0,-1-10-3 16,10-3-1-16,-2-14-4 15</inkml:trace>
  <inkml:trace contextRef="#ctx0" brushRef="#br0" timeOffset="75799.43">11851 11065 67 0,'10'-40'40'0,"0"8"-3"16,-16 0-1-16,-1 15-27 0,-18-2-3 16,-2 11-4-1,-2 7-2-15,-2 8 0 0,4 7 0 16,-1 11 0-1,8 7 0-15,12 11 0 0,9 8 0 16,11 5 2 0,8 1-1-16,5-1 1 0,-2-4-1 15,3-6 0 1,-9-8 0-16,-12-12 0 0,-11-10-3 15,-14-14-2-15,-1-3-28 16,-17-17-5 0,7-6-2-16,-6-19-4 0</inkml:trace>
  <inkml:trace contextRef="#ctx0" brushRef="#br0" timeOffset="75929.43">11510 10582 76 0,'-13'-12'7'0,"13"12"-6"0,14-1-2 15,3 1-42 1</inkml:trace>
  <inkml:trace contextRef="#ctx0" brushRef="#br0" timeOffset="76479.43">12326 11223 76 0,'-12'-2'41'0,"12"2"-3"0,0 0-1 16,0 0-32-16,34 2-3 0,-2 4 0 16,11 2 0-1,4 0-2-15,5-2-2 0,4 6-31 16,-14-10-3-1,-2 0-4-15,-13-5-5 0</inkml:trace>
  <inkml:trace contextRef="#ctx0" brushRef="#br0" timeOffset="77099.43">13729 11135 45 0,'19'-7'42'15,"-7"-6"-4"-15,-6 2-1 0,-24-11-24 16,3 11-3 0,-23-8-2-16,-5 6-3 0,-11-4-1 15,-7 8-2 1,-6 5 0-16,3 8-1 0,3 7-1 15,9 8 0-15,11 7-1 16,17 9 1-16,17 5-1 16,21 2 1-16,19 5 1 15,20-1 0 1,9 2 0-16,6 1 1 0,-2-2 0 15,-6-2 0-15,-13-1 0 16,-19-3 0-16,-24-5 0 16,-23-4 0-16,-22-4-1 15,-15-8-2-15,-6-1-3 16,-8-11-5-16,11 0-29 0,4-11-1 15,20-1-5 1,9-10-1-16</inkml:trace>
  <inkml:trace contextRef="#ctx0" brushRef="#br0" timeOffset="77859.43">13753 11466 85 0,'0'0'41'15,"0"0"-3"-15,-18-4 0 0,-4 13-35 16,8 11-1-1,3 11-1-15,17 4-1 16,5 0 2-16,15-1-1 16,5-5 0-16,7-5 0 0,7-7 1 15,1-8 0 1,-3-14-2-16,-4-9 2 15,-1-5-3-15,-7-6 2 0,-5-3-2 16,0 0 1-16,-4 1-1 16,-1 7 0-16,-2 7 0 15,2 10 0 1,-6 11 2-16,-3 12-1 0,-5 9 2 15,-3 5-2-15,-8 3 2 16,-1 5-1-16,1-5 0 16,-5 0 0-1,-1-10-1-15,5-7 1 0,5-20-1 16,8 11 0-16,8-18 0 0,8-8 0 15,5-4 1 1,8-4-1-16,2-4 0 0,1 4 0 16,-2 0-1-1,-5 7 1-15,-5 9-1 0,-7 10 1 16,-8 9-1-1,-7 11 1-15,-3 8-1 0,2 7 1 16,7 4-1-16,3 1 2 16,10-6-2-16,6-4 2 15,14-10-1-15,10-9 1 16,10-11 0-16,1-9 0 15,-3-9 0-15,-5-6 0 0,-10-7 0 16,-8-4 0 0,-17-1 0-16,-15 1-2 15,-18 0 1 48,-11 4-1-63,-8 10 0 0,-8 8-1 0,-3 13 0 0,-2 14 1 0,7 16-1 15,8 17 2-15,12 14-1 0,9 11 2 0,9 6-1 0,1 3 1 0,3-4 2 16,-5-6-1-16,-12-11-1 15,-13-14 0 1,-17-17-1-16,-20-19-5 0,-6-4-10 16,-22-28-25-16,6-13-1 15,-3-20-3-15,8-13-4 16</inkml:trace>
  <inkml:trace contextRef="#ctx0" brushRef="#br0" timeOffset="78329.43">15507 11457 77 0,'11'4'42'15,"-11"-4"-4"-15,-5 23 0 16,-16 1-32-16,-10 15-3 15,-11 7-1-15,-4 11 0 0,-2 8 0 16,4 1-1-16,7 0 1 16,16-1-1-16,19-11-1 15,21-7 1 1,17-12 0-16,13-13 0 0,12-13 1 15,5-12-1 1,-4-10 0-16,-7-7-1 0,-10-5 1 16,-14-2-2-1,-12 1 2-15,-11 2-2 0,-12 8 1 16,-8 8 0-16,-3 9-1 0,-7 11 1 15,-2 14-1 1,2 8 0-16,4 12-2 0,7 3-5 16,25 12-26-1,10-7-3-15,17 2-3 0,13-12-3 16</inkml:trace>
  <inkml:trace contextRef="#ctx0" brushRef="#br0" timeOffset="78699.43">16833 11986 89 0,'-17'-32'42'15,"-19"-10"-5"-15,-10 2 1 0,-15-3-36 16,-21 12-2 0,-11 9 1-16,-4 14-2 0,5 15 1 15,10 16 0 1,17 20 0-16,22 15 1 0,30 16 0 15,23 10 2 1,26 3 1-16,16 8 1 0,9-4-1 16,0-1 1-1,-11-10-1-15,-13-4 0 0,-21-13-1 16,-18-6-2-16,-21-14-2 0,-18-11-2 15,-5-7-4 1,-12-18-5-16,13 2-26 0,1-21-1 16,21 1-4-1,13-15-1-15</inkml:trace>
  <inkml:trace contextRef="#ctx0" brushRef="#br0" timeOffset="79029.43">16911 12272 66 0,'0'0'29'0,"6"-24"-2"16,-6 24-3-16,0 0-31 16,0 0 3-16,0 0 2 15,-17 9 2 1,11 3 4-16,-5-5 5 0,8 13 3 15,-11-14 2-15,8 12-3 0,-13-9 0 16,5 8-3 0,-8-3 0-16,-1 13-3 0,-11 3-1 15,-2 14-1 1,-8 8 0-16,-1 10-2 0,2 7-1 15,4 2-3 1,10 0-2-16,3-13-3 16,21-1-20-16,-2-25-10 15,14-14-2-15,-7-18-1 0,23-33-2 16</inkml:trace>
  <inkml:trace contextRef="#ctx0" brushRef="#br0" timeOffset="79719.43">16468 12444 58 0,'0'0'38'16,"0"0"-1"-16,27 2-2 15,8 19-11-15,7-3-19 0,14 8-2 16,3-3 1-16,11 1-1 16,-3-7 0-1,-1-1 0-15,-12-5-1 0,-8-2 0 16,-14 2-1-1,-14 4 1-15,-13 9-1 0,-20 11 0 16,-10 5-1 0,-8 7 1-16,-4 4 0 0,1 2 0 15,1-6 0-15,8-4 0 16,7-14-1-16,16-12 0 15,4-17 0-15,31-2 1 0,1-16-1 16,4-8-1 0,3-3 1-16,3 0-1 0,-2 7 0 15,-1 7 0 1,-5 13 1-16,-10 12-1 0,-6 12 1 15,-9 10 0 1,-5 6 0-16,-4-1-1 0,-3-1 1 16,2-7 0-1,2-9 0-15,9-8 0 0,10-10 0 16,10-7 1-16,7-6 0 15,5-1 0-15,-1-2-1 16,-2 2 1-16,-5 6-1 16,-9 6-1-16,-11 7 1 15,-10 11-2-15,-8 4 0 16,-4 4 0-16,4 3-1 15,1-5-1-15,10 0 0 16,4-11-1-16,16-2-1 0,2-21-5 16,24 0-7-16,-5-24-4 15,19 4 7-15,-9-17 8 16,3-2 5-1,-5 0 5-15,-12-1 2 0,0 15 3 16,-28 4 10-16,2 31 5 16,-31 6-6-16,2 26-8 15,-19 12-3 1,-4 16-4-16,-9 7 0 0,1 7-2 15,2 0-1-15,4-11-4 0,13-2-2 16,0-22-6 0,27-4-6-16,-4-35-3 0,0 0-16 15,20-34-2 1,-4-12-2-16</inkml:trace>
  <inkml:trace contextRef="#ctx0" brushRef="#br0" timeOffset="79890.44">17638 12932 84 0,'25'29'40'15,"9"-1"-3"-15,18 9 0 0,6-5-29 16,16 7-5-16,-3-3-2 0,-4-7-7 16,3 3-27-1,-14-9-5-15,-8-2-3 16,-17-12-2-16</inkml:trace>
  <inkml:trace contextRef="#ctx0" brushRef="#br0" timeOffset="160275.97">2445 13046 12 0,'0'0'2'16,"0"0"-2"-16,0 0-7 16</inkml:trace>
  <inkml:trace contextRef="#ctx0" brushRef="#br0" timeOffset="160345.96">2445 13046 57 0</inkml:trace>
  <inkml:trace contextRef="#ctx0" brushRef="#br0" timeOffset="160955.97">2445 13046 57 0,'52'-84'36'0,"-77"93"-3"0,6 0 0 0,-21-1-20 15,11 10-3-15,-19-7-4 16,7 6 0-16,-7-5-3 16,11 3-1-16,10-3 0 0,18 2-1 15,23-3 1-15,27 0-1 16,29-6 1-16,20-3 0 15,20-3-1-15,9 0 1 16,-4-4 0-16,-11-1-1 16,-21-1 0-16,-29 1-1 15,-43 0 2-15,-36 1-2 16,-49 2 0-16,-34 5-1 15,-30 1 1-15,-24 2 0 16,-13 1-1-16,0 3 2 16,16-1-2-16,21 2 1 15,39-3 1-15,35-1 1 16,52-4-1-16,48-2-1 0,42-1 1 15,39-2 0-15,26-3 1 16,15 0 0-16,4 0 0 16,2-1-1-16,-23 2-1 15,-25-1 1-15,-29 3 0 16,-39 2 0-16,-35 2-1 15,-33 0 0-15,-36 3-2 16,-30-2 2-16,-18 1-1 16,-12-1 0-16,-5-1 2 15,10 2-1-15,13-3 1 16,18 0 0-16,40 0-2 15,40 0 2-15,32 1 0 16,41-1 0-16,30 0-1 0,22-1 1 16,15 1-1-16,4 1 0 15,-13-1 1 1,-18 1 0-16,-34-1-1 15,-38-1 0-15,-41 1-1 0,-53-8 0 16,-36 1-1-16,-29-1-4 16,-9 10-13-16,-5-5-21 15,27 0-1-15,31-4-4 16,49-9-3-16</inkml:trace>
  <inkml:trace contextRef="#ctx0" brushRef="#br0" timeOffset="166545.97">7292 6740 18 0,'0'0'22'15,"-11"-12"4"-15,11 12-14 16,-16-11-3-16,2 5-1 16,14 6-1-16,-17-2-4 15,17 2-6-15,0 0-18 16,0 0-3-16,0 0-3 15,0 0-3-15</inkml:trace>
  <inkml:trace contextRef="#ctx0" brushRef="#br0" timeOffset="166835.97">8051 6796 13 0,'0'0'2'0,"0"0"-2"0,-15-18-3 16</inkml:trace>
  <inkml:trace contextRef="#ctx0" brushRef="#br0" timeOffset="167845.96">7383 6280 0 0,'0'0'26'16,"1"11"-3"-16,-1-11-3 16,-16 4-1-16,-3-10 1 15,5 7-4-15,-15-12-1 16,3 6-2-16,-13-9-7 15,3 1 0-15,-11-6-3 16,3-3 1-16,-7-5-4 16,1 0 2-16,0-8-2 15,2-1-1-15,3-7 3 16,7-4-2-16,2-9 3 15,7 0-2-15,6-5 2 16,6-4-1-16,4-2-2 16,7 2 2-16,-1-2-2 0,5 4 0 15,-1 5 0-15,3 6-1 16,3 5 0-16,2 2 0 15,4 4 2-15,2 5-2 16,4 3 2-16,1 2-1 16,4 1 0-16,0 5 0 15,-1 2 0-15,1 5 0 16,-4 3 0-16,3 7-1 15,-1 5 1-15,-1 6-1 16,3 5 1-16,-1 4-1 16,2 5 0-16,0 4 1 15,-2 3-1-15,-1 3 1 16,-4 1 0-16,-5 1 0 0,-5 0-1 15,-8 0 1-15,-8-1 0 16,-6-1 0-16,-13-4 0 16,-12-7 2-16,-14-8-2 15,-11-6 1-15,-12-7-1 16,-9-9 1-16,-10-9 0 15,-6-10-1-15,0-10 1 16,1-10-1-16,6-4 1 16,7-9 0-16,8-6 1 15,10-6 2-15,9-2-2 16,5-3 0-16,5-1 0 15,8-2 0-15,8-6-1 16,3 3 0-16,12-1-2 0,1 2-2 16,17 12-24-1,-2-4-6-15,24 17-3 16,-5 4-3-16</inkml:trace>
  <inkml:trace contextRef="#ctx0" brushRef="#br0" timeOffset="168985.97">8315 6666 4 0,'0'0'28'0,"-19"6"4"16,19-6-4-16,-30-7-7 15,17 7-2-15,-14-15-7 16,9 7-3-16,-12-12-2 16,6 1-1-16,-6-10-1 0,3-2-1 15,-6-5-1 1,0-1-1-16,0-7 0 15,4-3 0-15,1-1-1 16,5-4 0-16,7 0-1 0,6 1 1 16,10 1-1-16,11 3 1 15,4 4-2-15,8 9 0 16,5 7 1-16,6 13-1 15,3 9 0-15,3 9 0 16,1 9 0-16,-2 9 0 16,-1 7 0-16,-4 3 1 15,-7 1-1-15,-6 0 1 16,-13 0 0-16,-9-3 0 15,-12-5 0-15,-15-7 0 16,-9-7 1-16,-8-8 0 16,-11-7-1-16,-3-9 2 15,-6-9-2-15,0-9 0 0,3-9 1 16,5-8 0-16,-1-12 0 15,9-12-1-15,3-12 3 16,7-6-1 0,3-11 0-16,4-8 0 0,1-14-1 15,0-5 1-15,-1-1-1 16,1 2 0-16,-3 5-4 15,-5-4-13-15,14 12-15 16,-4-7-5-16,11 9-4 16,4-4-3-16</inkml:trace>
  <inkml:trace contextRef="#ctx0" brushRef="#br0" timeOffset="169925.97">9262 6672 19 0,'10'-15'27'0,"0"0"1"0,6 5-5 0,-9-3-7 0,10 9-4 0,-17 4-4 0,11 1-4 0,-11-1-2 0,4 24-1 0,-6-4-1 15,-2 4 1-15,-4-1-1 16,-3 2 3-16,-6-7-1 16,-7-4 0-16,-10-8 0 15,-3-8 0-15,-7-12 0 16,1-7-1-16,-2-13 1 15,10-10-1-15,5-8 1 16,12-4 0-16,9-2 0 0,12 3 0 16,3 6 2-16,9 6-2 15,0 11 0-15,5 14-1 16,2 12 0-1,1 12-1-15,-3 11 0 0,0 8-1 16,-3 7 0-16,-4 4 0 16,-4 1 0-16,-8-1 1 15,-13-4-1-15,-13-8 1 16,-16-9 0-16,-15-14 1 15,-17-14 0-15,-10-17 0 16,-10-13-1-16,-3-13 2 16,1-18-1-16,8-14 1 15,13-20 0-15,15-17 0 0,14-17-2 16,15-15 1-1,12-20 0-15,6-16-4 16,12-2-24-16,-8-17-5 16,5-1-5-16,-8-8-5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7T19:43:07.809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5925 6211 12 0,'0'0'28'0,"-13"-6"3"15,13 6-5-15,13-1-10 16,-13 1-4-16,31 0-3 16,-9 0-3-16,11 3-2 15,5 0 0-15,9 1-1 0,2-1 0 16,6 2 0-16,3-4 0 15,8 4 0-15,3-5-1 16,7 1 0-16,0-2 2 16,6 2-2-16,1-1 0 15,2 0 0-15,1 0-1 16,1 2-1-16,4-1 1 15,6 0-2-15,5 1 1 16,4-1-1-16,9 1 1 16,6 0-1-16,12-1 1 15,9 0-2-15,7 2 2 16,1-1 0-16,11 2 0 15,3 2 0-15,7 1 0 0,6 2 0 16,1-1 0-16,5 1-1 16,1 1 1-16,3-2 0 15,2 0 0 1,1-3 0-16,1 0 0 0,0-1 0 15,-1-2 0-15,-2 0 0 16,1-4 0-16,0 1 0 16,0-1 0-16,-1-2 0 15,-2-1-1-15,-1-2 1 16,1 1 0-16,0-3 0 15,-3 1 0-15,1-3 1 16,0 0-1-16,3 2 1 16,-3-3-2-16,1 1 2 0,0 0-2 15,2 2 2 1,3-1-1-16,2 1-1 15,1 3 1-15,6-2-1 16,6 1 1-16,3-1-1 0,5 3 0 16,3-3 1-16,6 2-2 15,6-2 2-15,-1 0-1 16,4 1 1-16,1 1-1 15,5 0 0-15,4 0 1 16,5 1-1-16,1 1 1 16,0 2-1-16,3-2 0 15,2 0 1-15,-2 0 0 16,-2 0-1-16,-3-1 1 15,-3-1 0-15,1 0 0 16,1-1 0-16,-4 1 0 16,-3 0 0-16,5 1 0 15,0 1 0-15,1 0-1 0,2 2 1 16,0 1 0-16,-2 2-1 15,2 0 1-15,-1 0 0 16,-5 2 0 0,-5 0-1-16,-5 0 1 0,-5-1 0 15,-11 1 0-15,-9-1-1 16,-5 2 1-16,-9-2-1 15,-4 2 1-15,-7-3 0 16,-8 1-1-16,-6-2 0 16,-4 0 1-16,-6-2 0 15,-10-3-1-15,-7-1 1 16,-8-1 0-16,-6-2 0 0,-5 1 0 15,-8 1 0-15,-11-2 0 16,-6 3 0-16,-9 1 0 16,-7 1 0-16,-8 2 0 15,-8 1 0 1,-7 1 0-16,-9 0 0 0,-6 2-1 15,-6 2 1-15,-7 1 0 16,-2 2-1-16,-6 2 1 16,-4 3-1-16,-5 6 0 15,-2 3 2-15,-4 4-2 16,0 4 1-16,-3 6 1 15,0 4-1-15,-1 7 1 16,-1 4-1-16,1 6 1 0,0 6-1 16,1 5 0-16,0 3 0 15,2 4-1 1,-1 5 1-16,1 1 1 15,0 3-1-15,-1-2 1 0,2 0-1 16,-4 2 1-16,0-1-1 16,-1-2 1-16,-2-5-1 15,1-6-1-15,0-4 1 16,1-5 0-16,-1-4-1 15,1-8 2-15,1-3-1 16,0-4 0-16,0-3 0 16,1-3 0-16,-2-2-1 15,0-3 2-15,-1 0-1 16,-1-1-1-16,0-1 1 15,-2 1 0-15,1 0 0 16,-1 3-1-16,1-2 1 16,-1 1-1-16,0-2 1 0,-1-1-1 15,-5-2 0-15,-1-2 0 16,-4-5 1-16,-5 0-1 15,-5-6 1-15,-3-1-1 16,-5-2 1-16,-6-1 0 16,-4-1 0-16,-5 0 0 15,-6 1 1-15,-7 0-1 16,-5 3 0-16,-11-1 1 15,-3 1 0-15,-10-1-1 16,-8-1 1-16,-9-1 0 16,-8 0 0-16,-9-5-1 15,-6 0 1-15,-9-5 0 16,-12 0 0-16,-9-4 0 0,-7-1 0 15,-10-1 0-15,-8-1 0 16,-10 0 0-16,-6-1-1 16,-14-1 1-16,-5 2-1 15,-9-2 1-15,-11-1-1 16,-7-2 0-16,-3-3 0 15,-7-1 1-15,-11 0-1 16,3-4 1-16,-8 1-1 16,-8-1 1-16,2 1-1 15,-3 1 0-15,-4 1 1 16,-3 2-1-16,-2 0 0 15,-5 1 1-15,-4 3-1 16,2-1 1-16,-5-2-1 0,0-1 2 16,-1 0-2-16,-4-2 1 15,0 1 0 1,-1-1-1-16,1-2 1 15,5 3-1-15,2 2 1 0,2 3-1 16,1 1 0-16,4 2 0 16,4 4 1-16,6 3-1 15,0 2 1-15,3 0-1 16,3 2 0-16,5 2 1 16,1-2-1-16,3 2 1 15,4-2-1-15,-1 1 1 16,8 0-1-16,-5 1 1 15,6 0-1-15,1 2 1 16,4 1 0-16,5 3-1 16,5-1 1-16,10 1 0 15,-1 1-1-15,5-1 1 16,7-3-1-16,2-2 0 0,0-3 1 15,2-2-1-15,5 0 1 16,-1-2 0-16,7-1 0 16,4 1 1-16,9 1-1 15,6-3 0-15,7 3 1 16,10-3-1-16,10 2 0 15,8-4 0-15,13-1-1 16,12-3 1-16,9 0-1 16,10 2 0-16,12-3-1 15,12 2-1-15,8-2-1 16,18 9-8-16,0-6-20 15,21 6-5-15,5-7 0 0,18 4-4 16</inkml:trace>
  <inkml:trace contextRef="#ctx0" brushRef="#br0" timeOffset="445.02">5591 6359 6 0,'-14'-21'27'0,"1"3"0"16,4 2-4-16,9 16-13 15,-14-11 2-15,14 11 0 16,0 18 0-16,8 13-3 15,-6 5-1-15,10 22-2 16,-8 7-1-16,6 19 1 16,-9 9-1-16,6 15 0 15,-3 6-2-15,2 8-1 16,-5-4 0-16,0-1 0 0,-1 0 0 15,-1-5-1 1,2-8-1-16,-5-7 1 16,-1-9-1-16,0-12-1 15,7-2-18-15,-2-18-12 0,10-17-5 16,-2-20-3-16,3-22-4 15</inkml:trace>
  <inkml:trace contextRef="#ctx0" brushRef="#br0" timeOffset="123243.72">1677 5183 63 0,'0'0'38'15,"0"0"-3"-15,0 0 1 16,13 24-23-16,-1 12-4 15,-4 3-3-15,3 17 0 0,-7 4-1 16,6 10-1 0,-1 3-1-16,-4 6-1 15,3-1 0-15,-3-5-2 16,0-5-1-16,1-10-2 0,1-2-6 15,-12-21-27-15,4-11-1 16,1-24-4 0,-19-2-2-16</inkml:trace>
  <inkml:trace contextRef="#ctx0" brushRef="#br0" timeOffset="123593.72">1268 5344 57 0,'0'0'35'15,"-5"-62"-1"-15,5 62-3 16,32-57-22-16,1 23 0 0,3 7-4 16,12-4-1-1,17 8 1-15,9-2 0 0,7 7-2 16,10 4 1-1,4 9-2-15,4 5 0 0,-3 10 0 16,-4 7-2 0,-11 8 1-16,-10 6-1 0,-11 8 0 15,-20 2 0-15,-20 8 2 0,-24-1 0 16,-21 1 0-1,-26-4 2-15,-23-3-2 16,-15-7 2-16,-11-4-3 16,-1-5-1-16,-2-15-6 0,16 2-31 15,15-12 0 1,35 2-5-16,37-3-3 15</inkml:trace>
  <inkml:trace contextRef="#ctx0" brushRef="#br0" timeOffset="124283.72">3211 4934 64 0,'27'-13'39'16,"-8"-6"-1"-16,6 11-2 0,-14-9-22 15,9 14-4 1,-20 3-3-16,0 0-3 0,-32-7-1 15,-6 8-1 1,-18 1 0-16,-11 1 0 0,-9 1 0 16,-4 1-1-1,-1 1-1-15,5 1 0 0,5 4 1 16,12 4-1-16,19 4 0 0,13 8 0 15,10 7-1 1,10 10 2-16,7 6-1 16,3 9 2-16,3 7-1 15,4 3 1-15,-7 3 0 0,3 0 0 16,-4-5 0-1,0-4-1-15,-4-6-1 16,2-7-1-16,5-8-2 16,-4-16-7-16,16-3-28 0,-17-23 0 15,28 2-4-15,-18-18-1 16</inkml:trace>
  <inkml:trace contextRef="#ctx0" brushRef="#br0" timeOffset="124483.72">2660 5423 81 0,'47'-7'42'16,"10"-2"-7"-16,17 8 2 0,-5-5-30 15,17 12-2 1,-7 0-4-16,-9-4-13 0,-3 11-23 15,-21-6-3 1,-24-2-2-16,-22-5-9 0</inkml:trace>
  <inkml:trace contextRef="#ctx0" brushRef="#br0" timeOffset="126183.72">1803 8554 89 0,'-16'2'39'0,"13"9"-5"16,0 4 1-1,13 18-28-15,-7 5-2 0,3 23 0 16,2 4-1-1,2 10-1-15,3 4 0 0,5 4-1 16,-5-4 0-16,3-4 0 16,1-8-1-16,-7-15-1 15,1-9-1-15,-10-14-2 0,-5-2-8 16,-14-25-24-1,-6-6-1-15,-12-20-5 16,-2-6-1-16</inkml:trace>
  <inkml:trace contextRef="#ctx0" brushRef="#br0" timeOffset="126983.72">1355 8757 81 0,'-42'-71'39'0,"42"71"-2"15,-26-64-3 1,26 64-24-16,5-64 0 0,-5 64-4 15,14-57 0 1,10 30-4-16,8 4 1 0,16 0-3 16,14 4 1-16,4 6-1 0,16 6 0 15,5 6-1 1,14 5-1-16,-6 7 1 0,1 8 1 15,-9 7 0 1,-8 5-1-16,-9 6 2 0,-9 2-2 16,-15 2 1-1,-16 3 0-15,-17-3 1 0,-19-4 0 16,-23-5 0-1,-26-4 0-15,-20-6-1 0,-26-5-1 16,-7 1-5-16,-16-13-29 16,7 2-2-16,22-8-2 15,31 1-6-15</inkml:trace>
  <inkml:trace contextRef="#ctx0" brushRef="#br0" timeOffset="127263.73">3448 8867 85 0,'39'-18'38'0,"-18"-14"-1"0,-1 4-1 0,-30-13-25 0,3 11-3 0,-24-7-3 0,-3 8-2 0,-15 3 0 0,-3 11-2 0,-8 8 0 0,0 11 0 0,-3 10 0 0,1 10-1 0,7 8 0 0,7 4 1 0,9 1-1 16,11 5 0 0,12-4 1-16,11-2-1 0,25-4-1 15,12-9 1 1,13-3-1-16,6-3 1 0,8-4 0 15,4 1 0 1,0 1-1-16,-1 5 1 0,-8 3 0 16,-5 7 1-16,-10 8-1 0,-7 6 0 15,-12 3 2 1,-13 3-1-16,-16-3-1 15,-18-3 1-15,-15-7 0 16,-9-10-1-16,-12-9 1 0,-9-11 0 16,-1-10-1-1,5-8 0-15,8-2 0 16,10-7-1-16,16 2 0 15,8-4-5-15,27 10-29 0,-5-6-4 16,20 7-3-16,-1-7-4 16</inkml:trace>
  <inkml:trace contextRef="#ctx0" brushRef="#br0" timeOffset="130603.73">1350 3114 46 0,'0'0'34'0,"0"0"1"16,0 0-2-1,0 0-20-15,-37 55-1 0,37-55-2 16,4 54-1 0,-4-54-3-16,14 98 1 0,-4-35-3 15,-2 12-2 1,10 4-1-16,-13 8 2 0,15-2-2 15,-3 1-1-15,1-5-1 0,-6-7 0 16,-2-13 0 0,-2-9 1-16,-6-6-2 0,5-10-4 15,-9 2-3 1,2-38-25-16,0 0 0 0,-29 27-6 15,29-27-3 1</inkml:trace>
  <inkml:trace contextRef="#ctx0" brushRef="#br0" timeOffset="130993.73">1975 3799 58 0,'0'0'37'16,"-18"-7"-4"-1,18 7-1-15,-31 15-19 0,20 10-7 16,-7 0-2-16,3 11-2 0,1 3 1 16,3 5 0-1,11-4 0-15,11 0-1 0,13-8-1 16,11-4 1-1,13-16 0-15,9-7 1 0,6-16-1 16,7-9 0 0,0-12 0-16,-6-6-1 0,-12-7 1 15,-8-2 0 1,-16 0-1-16,-15 3-1 0,-16 4 0 15,-13 7 0-15,-18 9 0 16,-12 7-2-16,-11 7 1 16,-9 5 0-16,-1 10 0 0,-3 0-2 15,11 11-3 1,1-8-8-16,20 13-19 15,14-5-2-15,30 5-5 16,14-1-3-16</inkml:trace>
  <inkml:trace contextRef="#ctx0" brushRef="#br0" timeOffset="131383.73">2833 3913 73 0,'31'-41'38'0,"1"7"-3"15,-22-2-1-15,8 11-21 16,-21-2-6-16,-1 12-2 0,-13 3-3 16,-7 4-1-1,-13 8 0-15,-1 4 0 0,1 4-2 16,-3 4 1-1,4 5-1-15,6 3 0 0,8 6 0 16,14 0 1 0,11 5 0-16,13 2-1 0,12 6 2 15,10 4-1 1,10 3 0-16,0 5-1 0,0 0 0 15,-9 0 1-15,-9-3 0 0,-18-3 2 16,-18-9-1 0,-17-11 0-16,-18-7 1 15,-13-11-1-15,-7-9-3 16,-9-17-10-16,15-1-23 0,6-13-2 15,28-2-2 1,14-8-4-16</inkml:trace>
  <inkml:trace contextRef="#ctx0" brushRef="#br0" timeOffset="131633.73">3120 3802 77 0,'0'0'37'0,"0"0"-2"0,7 13-2 16,2 3-24-16,5 21-5 0,-2 6-1 16,1 9-1-1,-5 3 0-15,2 3-2 0,-1-5-1 16,-7-8-3-1,7 0-21-15,-9-22-10 0,9-8-1 16,-9-15-3 0,28-15-4-16</inkml:trace>
  <inkml:trace contextRef="#ctx0" brushRef="#br0" timeOffset="131983.73">3898 3943 83 0,'-1'-14'37'15,"-13"-5"-4"1,1 8-4-16,-12-1-23 0,-1 12-2 15,-8 5-1-15,0 11-2 16,-2 8 1-16,2 11-1 16,0 5 0-1,10 3 1-15,5 2 0 0,17 1 0 16,15-7-1-16,18-5 1 15,13-11-1-15,16-8 0 16,10-13 0-16,7-7-2 0,2-5-3 16,-8-15-10-1,-2 6-20-15,-20-12-1 0,-4 6-3 16,-19-5-3-1</inkml:trace>
  <inkml:trace contextRef="#ctx0" brushRef="#br0" timeOffset="132423.73">4171 3901 71 0,'21'-14'34'16,"5"12"0"-16,5-3-2 16,21 13-25-16,-7-4-1 15,11 12-3-15,-2 3 2 16,4 7-4-16,-8 3 1 15,0 4-2-15,-10 1 0 16,-8-2 1-16,-7-4 0 16,-7-3-1-16,-8-4 0 0,-4-8 1 15,-6-13-1 1,-10 4 1-16,-6-13 0 0,-5-2-1 15,-7-3 0 1,-5-2 1-16,-9 1-1 0,-4 4 0 16,-1 10 0-1,0 8 0-15,2 12-1 0,2 8 1 16,4 9 0-1,8 3 0-15,12 2 0 0,13 0 0 16,14-7 0-16,18-5 1 16,14-12-1-16,11-8 0 15,11-11-1-15,2-9-3 0,8 1-9 16,-12-17-19-1,3 0-1-15,-17-8-4 16,-1 2-1-16</inkml:trace>
  <inkml:trace contextRef="#ctx0" brushRef="#br0" timeOffset="132633.73">5129 3594 79 0,'15'-12'33'16,"-15"12"-1"-16,16 13-2 0,-20 12-23 15,6 23-3-15,-10 14-1 16,0 17 0-16,-4 12-1 16,2 8 0-16,0-2-1 0,3-3 0 15,3-10-1 1,1-14 0-16,9-12-6 0,-7-24-25 15,10-15-1 1,-9-19-4-16,7-32-3 0</inkml:trace>
  <inkml:trace contextRef="#ctx0" brushRef="#br0" timeOffset="132914.73">3554 3217 79 0,'0'0'35'16,"2"28"-8"-16,10-6-24 0,2-4-36 15,4 4-5-15,-12-9-3 16</inkml:trace>
  <inkml:trace contextRef="#ctx0" brushRef="#br0" timeOffset="137214.74">2020 10705 86 0,'0'0'37'0,"0"0"-1"16,0 0 0 0,21 16-25-16,-18 7-1 0,6 16-4 15,-1 7-1 1,6 17-3-16,-2 7 2 0,5 10-3 15,0 0 0-15,1 3-1 0,-1-10-2 32,1-7 1-32,-6-9-3 0,-6-13 1 15,2-10-7 1,-21-22-25-16,13-12-2 0,-25-12-2 0,10-13-1 15</inkml:trace>
  <inkml:trace contextRef="#ctx0" brushRef="#br0" timeOffset="137504.74">1774 10820 87 0,'-15'-41'38'0,"12"5"-2"0,7-3 0 16,19 13-25-16,4-6-3 15,13 8-4-15,7 3-1 16,8 6-1-1,12 6-2-15,5 8 1 0,-2 10-1 16,4 6 0 0,-1 11 0-16,-4 3 0 0,-4 10 1 15,-10 1 1-15,-19-2 0 0,-11 1 0 16,-22-4 1-1,-18-4-3-15,-25-5 2 0,-13-5-2 16,-16-3-1 0,-6-10-7-16,8 6-28 0,2-9-2 15,25 0-3 1,8-8-2-16</inkml:trace>
  <inkml:trace contextRef="#ctx0" brushRef="#br0" timeOffset="137984.74">2784 10288 96 0,'-8'-14'38'15,"-3"0"-2"-15,11 14-2 16,0 0-25-16,7 40-3 0,-2-1-2 16,7 15-1-1,-5 10-1-15,4 11 1 0,-3 5 0 16,2 1-1-1,-7-6 0-15,-1-11-1 0,-2-12 1 16,-1-11-1 0,-2-11 1-16,2-18-2 0,1-12 0 15,-1-12 0-15,5-15-2 0,3-6 1 16,6-6-1-1,8-2 0-15,12 1-1 0,3 6 1 16,8 8-1 0,7 10 2-16,7 16 1 0,0 11-1 15,0 11 3 1,-10 6 0-16,-8 5 0 0,-10 0 0 15,-9 0 0-15,-12-4-1 16,-9-5 0 0,-11-4-4-16,-2-6-5 0,-13-9-26 15,26-5-4-15,-19 6-1 16,19-6-4-16</inkml:trace>
  <inkml:trace contextRef="#ctx0" brushRef="#br0" timeOffset="138384.74">3543 10674 84 0,'-3'-23'37'0,"3"23"-1"0,0 0-2 16,-13 16-20-1,1 12-8-15,5 9-3 0,-1 5 0 16,0 0-2-1,3-2 2-15,6-4-2 0,4-10 1 16,8-8-1 0,5-12 0-16,7-13-1 0,7-13-1 15,7-6 1-15,1-4-2 0,0-3 1 16,-2 0 0-1,-1 3 0-15,-7 4-1 16,-5 7 1-16,-6 13 1 16,-6 8 1-16,-4 16 1 0,-6 10-1 15,-3 12 2 1,-3 14-2-16,-2 11 2 15,-3 13-2-15,-3 3 2 0,1 5-2 16,-4-9-1-16,3-4 0 16,1-8-1-16,1-12 0 15,6-11-4 1,-7-19-26-16,15-6-6 0,-5-17-1 15,19-12-3-15</inkml:trace>
  <inkml:trace contextRef="#ctx0" brushRef="#br0" timeOffset="138784.74">4346 10549 96 0,'-23'-8'37'0,"-1"9"-3"0,-9-1-1 15,10 9-27-15,-12 1-3 16,2 8-1-16,5 2-1 15,8 2-1-15,14 0 0 0,14 0 1 16,13-2 0 0,13 2 0-16,8-1 1 15,10 6 1-15,0 0 1 16,-3 3-1-16,-7 2 1 15,-11 2-2-15,-18-4 2 0,-17-1-2 16,-19-3 0 0,-17-11-2-16,-14-4-1 0,-10-8-3 15,2 2-8-15,-5-15-23 16,18 3-3-16,7-9-1 15,28 2-4 1</inkml:trace>
  <inkml:trace contextRef="#ctx0" brushRef="#br0" timeOffset="139034.74">4677 10657 87 0,'-1'-13'35'0,"1"13"0"0,0 0-1 16,-7 16-27-1,1 9 0-15,7 13-2 0,-2 3 0 16,2 6-2 0,-1 1 0-16,4-3-3 0,-2-2-4 15,-9-11-27-15,14-7-4 16,-6-14-2-16,10-7-4 15</inkml:trace>
  <inkml:trace contextRef="#ctx0" brushRef="#br0" timeOffset="139294.74">5218 10763 102 0,'16'-20'36'15,"-12"-2"-1"1,1 8-2-16,-5 14-30 0,-24-11-2 15,-2 15 0 1,-4 9 0-16,0 13 1 0,0 4-1 16,1 5 2-1,6 4-2-15,10 1 1 0,15-2-1 16,15-3 1-16,14-7-4 0,17-7-3 15,0-11-26 1,17-3-3-16,-6-11-3 0,2-6-2 16</inkml:trace>
  <inkml:trace contextRef="#ctx0" brushRef="#br0" timeOffset="139684.74">5382 10714 99 0,'16'-13'35'16,"18"6"-1"-16,8-3-1 15,11 9-28-15,1 3-1 16,6 8-1-16,-1 6 0 16,1 10 0-16,-7 5 0 15,-8 2-1-15,-13 1 1 16,-8-1-3-16,-13-2 2 15,-10-6-1-15,-14-6 0 0,-11-12-1 16,-9-5-1 0,-5-4 1-16,-7-4-1 0,-1-3 1 15,2-1-1 1,-2 2 0-16,5 5 0 0,2 5 1 15,5 6-1 1,5 8 1-16,6 7 0 0,9 5 0 16,11 3-1-1,12 2 2-15,17-1-1 0,15-5 0 16,11-9 0-16,12-11 0 15,10-9-2-15,4-18-3 16,9-4-15-16,-11-27-16 16,2-7 2-16,-12-14-3 15,-2-1-4-15</inkml:trace>
  <inkml:trace contextRef="#ctx0" brushRef="#br0" timeOffset="139864.74">6316 10403 66 0,'-2'-45'35'16,"-9"11"-1"-16,1 19-3 15,-11 6-12-15,9 35-7 0,-14 12-5 16,4 20-2-1,-9 16-1-15,2 10 0 0,-3 9-2 16,7 2 0-16,2-6-2 16,7-9-2-16,10-8-3 15,-2-22-18 1,19-16-13-16,-11-34 0 0,19 3-5 15,-16-32-1-15</inkml:trace>
  <inkml:trace contextRef="#ctx0" brushRef="#br0" timeOffset="140094.74">5195 10129 107 0,'0'0'4'0,"-12"14"-4"15,12-14-6-15,-4 15-36 16</inkml:trace>
  <inkml:trace contextRef="#ctx0" brushRef="#br0" timeOffset="160569.77">12535 8317 44 0,'12'-4'39'16,"-6"-6"-3"-16,7-1-1 0,-16-11-19 15,10 9-6-15,-13-8-4 0,1 3-1 16,-9 1-2-1,-3 5-2-15,-8 6-1 0,-5 9 0 16,-3 7 0 0,-6 7 0-16,-1 5 0 0,3 6 0 15,0 1 0 1,4 1 0-16,6 0 0 15,6-1 0-15,11-3 0 0,11 0-1 16,14 0 2-16,11-2-1 16,7-1 1-16,10 0-2 15,3 4 2 1,6 2-1-16,-1 3 1 0,-4 5-1 15,-12 2 0-15,-10 5 0 16,-9 1 0-16,-12 1 0 16,-15-3 1-1,-10-6-1-15,-12-8 1 0,-9-9 0 16,-5-10-1-16,-1-9 1 0,5-11 0 15,4-6-1 1,7-9 1-16,13-6-1 0,19-5 1 16,12-4-1-1,16-4 2-15,16 0 0 0,7-2-2 16,8 0 3-1,0 2-2-15,-3 4 0 0,-10 7-2 16,-5 3 0 0,-5 13-11-16,-23-4-25 0,-2 7 0 15,-21 1-5-15,10 13-3 16</inkml:trace>
  <inkml:trace contextRef="#ctx0" brushRef="#br0" timeOffset="160999.77">13071 8445 71 0,'19'-7'39'16,"-14"-6"-3"-16,-5 13-1 15,-16-17-31-15,-4 22-1 16,-13 4 1-16,-2 10-1 0,-5 5 0 15,-1 10-1-15,3 3 0 16,7 9-1-16,16 0 2 16,15-3-3-1,16-4 3-15,16-6-2 0,14-9 1 16,10-8 0-16,2-14 0 15,0-10 0-15,-7-15 0 16,-13-7 0 0,-13-11-2-16,-16-2 1 0,-16-4-1 15,-11-1-1-15,-5 7-1 0,-11 3-1 16,0 13-4-1,-3-2-21-15,14 21-7 16,3 0-5-16,20 6-3 16,2 11-3-16</inkml:trace>
  <inkml:trace contextRef="#ctx0" brushRef="#br0" timeOffset="161349.77">13416 8488 67 0,'20'-13'38'16,"-1"3"-2"-16,-18-5-2 0,-1 15-31 15,-11-2 1-15,-7 17 0 16,-5 4 1-16,2 10-3 16,-2 5 1-16,6 6-1 15,7-1 2-15,12 1-2 16,10-8 1-16,14-6 0 0,4-11 0 15,11-7 0 1,-1-15 0-16,1-7-1 0,-7-11 1 16,-7-9-1-1,-12-5-3-15,-10-3 2 0,-7 1-3 16,-16 2 1-1,-1 5-2-15,-10 3-1 0,3 16-5 16,-15-1-26 0,20 17-2-16,-1 0-4 0,18 14-3 15</inkml:trace>
  <inkml:trace contextRef="#ctx0" brushRef="#br0" timeOffset="161679.77">13849 8538 56 0,'15'-14'36'0,"-9"-9"-3"0,0 8 0 15,-13-5-29-15,-2 8 0 16,-14 3 0 0,5 9 0-16,-9 6 2 0,-2 12-4 15,0 6 1-15,2 9-2 16,0 7 1-16,9 8-1 15,13 2 2 1,19 1-2-16,14-6 0 0,21-5 1 16,19-11 1-1,14-9 0-15,5-17 1 0,4-10 0 16,-8-15-1-16,-12-8 1 0,-15-10-1 15,-20-4-2 1,-25-5 0-16,-22 2-1 0,-21 4-3 16,-16 2-2-1,-1 13-31-15,-20 1-4 0,1 7-3 16,-6 2-6-1</inkml:trace>
  <inkml:trace contextRef="#ctx0" brushRef="#br0" timeOffset="162409.77">6401 6981 87 0,'0'0'35'0,"0"0"-5"15,0 0-26 1,0 0-35-16,-16-2-1 0,16 2-7 16</inkml:trace>
  <inkml:trace contextRef="#ctx0" brushRef="#br0" timeOffset="163199.78">10602 7081 45 0,'39'5'27'16,"-13"-6"-23"-16,-6 2-3 0,-3-5-25 16,-2 7-11-16</inkml:trace>
  <inkml:trace contextRef="#ctx0" brushRef="#br0" timeOffset="163339.78">10990 7025 77 0,'17'-5'36'16,"-1"0"-16"-1,3 4-19-15,0 2-34 0,3 4-6 16,0-2-3 0</inkml:trace>
  <inkml:trace contextRef="#ctx0" brushRef="#br0" timeOffset="164669.78">19530 8515 33 0,'-1'-16'38'0,"4"5"-2"16,-4 0-3 0,1 11-18-16,0 0-6 15,6 24-2-15,-12 3 0 16,3 16-3-16,-4 7 0 0,-1 12 1 15,-2 4-1-15,2 6-1 16,-3-8-2 0,3-2 0-16,1-11-2 0,0-11 0 15,6-10-6-15,-8-19-28 16,9-11-2-16,11-21-4 15,7-12-3-15</inkml:trace>
  <inkml:trace contextRef="#ctx0" brushRef="#br0" timeOffset="165030.78">19843 8461 37 0,'13'-10'36'16,"-1"9"1"-1,-12 1-2-15,8 25-27 0,-21-3 1 16,5 16-1-1,-11 9-3-15,6 10 0 0,-3 2 0 16,9 6-1 0,5-6-1-16,11-1 0 0,12-6-1 15,15-9 0 1,12-13 0-16,8-8 0 0,2-11-1 15,2-10-1-15,-3-7 1 0,-9-8-2 16,-11-4 0 0,-15-6 0-16,-13-1 0 0,-15-2-1 15,-12 2 1 1,-10 3-1-16,-9 5 1 0,-8 5 0 15,0 9 1 1,1 10-1-16,4 13 0 0,6 4-3 16,12 12-2-16,2-5-25 15,20 8-5-15,1-7-2 16,14-2-5-16</inkml:trace>
  <inkml:trace contextRef="#ctx0" brushRef="#br0" timeOffset="165390.78">20544 8611 44 0,'14'-7'37'15,"-14"7"1"-15,0 15-6 0,-21 8-26 16,2 15-2 0,-8 7 0-16,5 11 1 0,-3-1-2 15,11 6 1 1,8-6-2-16,13-4 2 0,12-14-1 15,13-8 0-15,4-14 2 16,6-9-2-16,-3-15 0 16,-4-9 0-16,-10-14-1 0,-7-7-1 15,-13-9 0 1,-10-4 0-16,-10-1-1 15,-7-1-1-15,-2 8-3 16,-13 0-6-16,9 17-28 0,-8-1 1 16,17 14-7-16,-4-1 0 15</inkml:trace>
  <inkml:trace contextRef="#ctx0" brushRef="#br0" timeOffset="165720.78">20944 8641 45 0,'31'-1'40'0,"-14"-4"-3"0,-17 5-3 16,0 0-28-16,0 0 0 0,-25 24 0 16,6-1-2-1,-7 8-2-15,2 7 0 0,0 5-1 16,5 2 0-1,9-4 0-15,12-1 0 0,12-8-1 16,13-4 2 0,8-12-1-16,8-8 1 0,3-12 0 15,3-6-1 1,-5-11 1-16,-8-8-1 0,-12-10 0 15,-13-6 0-15,-16-4 0 0,-11-1-1 16,-10 4-2 0,-11-2-4-16,9 15-29 15,-11-2-1-15,16 15-5 16,3 3-1-16</inkml:trace>
  <inkml:trace contextRef="#ctx0" brushRef="#br0" timeOffset="166070.78">21483 8608 53 0,'20'2'38'0,"-20"-2"-1"0,0 0-5 16,-12 13-28-1,-7 10 0-15,-7 3 0 0,3 15-1 16,-2 5-1-1,9 6 1-15,8 0-2 0,13 2 2 16,15-7-1-16,17-5 0 0,10-9 2 16,9-8-1-1,2-15 0-15,0-7-1 16,-3-13 1-16,-5-8-2 15,-14-14 1-15,-14-8-2 0,-12-6 1 16,-15-6-4 0,-10 7-6-16,-24-8-28 0,-2 7-3 15,-13-1-5 1,-13 5-4-16</inkml:trace>
  <inkml:trace contextRef="#ctx0" brushRef="#br0" timeOffset="167330.78">13556 7074 69 0,'16'12'7'0,"7"-2"-5"0,-2-5-2 16,1 2-41-16</inkml:trace>
  <inkml:trace contextRef="#ctx0" brushRef="#br0" timeOffset="167490.78">14206 7184 65 0,'56'10'31'15,"2"3"-15"-15,-10-6-15 16,-12-1-34-16,-2-2-3 0,4 3-1 16</inkml:trace>
  <inkml:trace contextRef="#ctx0" brushRef="#br0" timeOffset="167600.78">15143 7250 6 0,'79'7'2'16,"1"-3"1"-16,-4-2-5 0</inkml:trace>
  <inkml:trace contextRef="#ctx0" brushRef="#br0" timeOffset="167840.78">17189 7327 38 0,'66'4'2'15,"-2"-4"-1"-15,0 0-5 16,-3-3-31-16</inkml:trace>
  <inkml:trace contextRef="#ctx0" brushRef="#br0" timeOffset="168220.78">20405 7147 65 0,'66'-16'38'0,"2"5"-3"16,-6 0-10-16,3 6-51 15,-3 3-10-15,10 6-5 16</inkml:trace>
  <inkml:trace contextRef="#ctx0" brushRef="#br0" timeOffset="181122.8">12649 4743 49 0,'0'0'38'0,"0"0"-2"15,-2-18-3 1,14 22-13-16,-12-4-9 15,0 0-1-15,1-13-4 0,-1 13-1 16,0 0-1-16,0 0-1 16,0 0-1-16,7 12 0 15,-7-12-1 1,-4 18-1-16,-1-5 0 0,0 2 0 15,-2 0 0 1,-2 2 0-16,-2 0 0 0,-1 1 0 16,-1 0 0-1,-3 1 0-15,-3 2 1 0,2 4-1 16,-3 2 0-16,-4 3 1 0,2 2-1 15,0 0 0 1,-2 0 0-16,1 2 0 0,-2 1 0 16,0 1 0-1,0 0-1-15,-3 2 1 16,-1 3 0-16,0 6 0 15,1 8 0-15,0 8 0 0,0 10 1 16,1 8-1 0,2 10 0-16,3 5-1 0,-3 10 2 15,2 3-1-15,-2 6-1 16,-1 3 1-16,-3 5-1 15,3 3 1-15,-3 3 1 16,-1 7-1-16,3 10 0 16,2 7 1-16,-2 5-1 15,8 7 0-15,2 8 1 16,0 1-1-16,3 9 1 15,3 0-2 1,5 2 2-16,3 5-2 0,8 2 2 16,5-1-1-16,10 2-1 0,8-2 1 15,15-2-1 1,8-7 1-16,11-7 0 0,10-5-1 15,5-11 1 1,6-9 1-16,2-17 0 0,-2-4-1 16,-5-16 1-1,-5-12 0-15,-8-12 0 0,-11-16-1 16,-9-15 2-1,-9-10-2-15,-8-11-1 0,-8-13 1 16,-4-4-3-16,-16-20-17 16,16 9-21-16,-6-11-2 15,2-14-5-15,-6-9-1 0</inkml:trace>
  <inkml:trace contextRef="#ctx0" brushRef="#br0" timeOffset="194425.82">19706 4691 36 0,'19'-12'40'0,"2"1"-2"15,-8-2-2 1,1 6-22-16,-11-5-8 15,-3 12-1-15,0 0-1 16,0 0-2-16,0 0 0 0,-17-6-1 16,-1 10 0-16,-3 7-1 15,-6 3 1 1,-1 6-1-16,-5 7 1 31,-1 7-2-31,1 10 1 0,-3 8 1 0,-1 7-2 0,2 7 2 16,-5 7-1-1,3 3 1-15,-2 5 2 0,1 4-2 16,-2 4 0-16,3 3 1 15,-1 5-1-15,2 6 1 16,0 7-1-16,0 7 0 0,0 10 0 16,-1 6-1-1,-1 4 0-15,0 7 1 0,-3 0 0 16,3 7-1-1,-1-1 2-15,0 2-2 0,-1-2 0 16,0-3 0 0,3-3 1-16,-2-1-1 0,0 1-1 15,4-4 1 1,4 1 0-16,5-2-1 0,7 1 2 15,11 9-1-15,8 5 0 0,11 3 1 16,8 2 0 0,9 7 1-16,11 2-1 15,3 1 1-15,9-5-1 16,-1-9 1-16,3-9-1 0,1-7 0 15,-3-12-1 1,-1-14 0-16,-5-13 0 16,-3-15 0-16,-8-11 0 0,-7-8 0 15,-5-10 0-15,-8-9-3 16,-1 2-10-16,-16-15-26 15,2-9-1 1,-5-10-4-16,-6-22-4 0</inkml:trace>
  <inkml:trace contextRef="#ctx0" brushRef="#br0" timeOffset="201507.83">7842 3756 59 0,'0'0'33'0,"-20"-21"-3"16,20 21 0 0,-9-16-17-16,9 16-4 0,11-13-2 15,6 3-2 1,0-8 0-16,12-4-1 0,2-12-1 15,13-5-1 1,1-7 0-16,7-3-1 0,-3-1 0 16,-1 4 0-16,-5 4-1 0,-2 5 1 15,-10 9-1 1,-7 10 0-16,-6 6 0 15,-7 9 0-15,-11 3-1 16,12 18 1-16,-12 7-1 0,-6 17 1 16,3 12-1-1,-2 12 1-15,3 14 0 16,-3 11 0-16,5 12 0 15,-1 8-1-15,5 3 1 0,5-5 0 16,2-5 0-16,0-9-2 16,-2-9-1-1,-3-14-2-15,0-7-7 0,-18-26-18 16,4-10-3-16,-22-18-4 15,-4-5-2-15</inkml:trace>
  <inkml:trace contextRef="#ctx0" brushRef="#br0" timeOffset="201787.83">7681 4511 53 0,'0'0'31'0,"30"4"-1"0,-5-5-3 15,22 7-19 1,3-3-1-16,25 5 0 0,10-7 1 15,21 5-2 1,8-6 0-16,9 4-2 0,-3-5 1 16,-3 1-2-16,-8 0-2 15,-15-2-9-15,-12 11-21 16,-28-9-6-16,-13 0-3 0,-23-5-8 15</inkml:trace>
  <inkml:trace contextRef="#ctx0" brushRef="#br0" timeOffset="202697.83">15411 3756 36 0,'-12'-14'34'0,"-5"-7"-3"15,4 2 1 1,-5-12-14-16,16 9-6 0,-8-13-4 15,19 4-3-15,4-9 0 0,12 3-2 16,11 0 0 0,13 5-1-16,10 4 2 15,7 9-2-15,6 7-1 16,2 11 0-16,0 12 0 0,-1 9 0 15,-8 9-1 1,-11 8 1-16,-11 3-1 16,-15 6 0-16,-14 5-1 0,-16 2 1 15,-19 6 0-15,-15 1-1 16,-16 3 1-16,-11 8-1 15,-12 0 1 1,-1 6-1-16,-2-2 0 0,6-5 1 16,7-6-1-16,15-7 1 15,17-11 0-15,19-11 0 16,18-9 0-1,21-12 0-15,15-6 1 0,17-4-1 16,15-1 0-16,8-2 1 0,9 1-1 16,0 1 0-1,3 2 1-15,-7 1-2 0,-1 2-2 16,-19-3-26-1,1 5-3-15,-17-9-7 0,-6-4-2 16</inkml:trace>
  <inkml:trace contextRef="#ctx0" brushRef="#br0" timeOffset="203578.83">22419 3637 56 0,'10'-12'31'16,"-2"-2"0"-16,3-1-3 0,-5-7-21 15,11 4-2 1,-7-6 0-16,10 1-2 0,-2-4 2 15,8 4-2-15,2-2 1 16,9 5-2-16,6 6 1 16,5 9-2-16,2 9 0 0,2 10 0 15,-2 9-1 1,-3 7 0-16,-8 7-1 15,-11 3 1-15,-11 1 0 16,-16-1 0-16,-14-2-1 0,-15-5 2 16,-16-7-1-1,-10-2 1-15,-7-7-1 16,-1-4 1-16,5-5 0 0,5-2 0 15,11-2 1-15,15-2-2 16,26-2 1-16,0 0-1 16,35 10 0-1,6-4 0-15,5 6 0 0,7 3-1 16,7 6 1-16,-3 3-3 15,-4 7 3-15,-6 6-1 16,-7 5 1 0,-10 8-2-16,-7 2 2 0,-15 4-1 15,-9 0 1-15,-12-3 0 0,-13-7 0 16,-10-8 0-1,-15-10 1-15,-5-11-1 0,-4-12 1 16,3-8-1 0,6-4-2-16,2-10-15 0,22 10-13 15,7-8-5 1,15 3-5-16,2-3-4 0</inkml:trace>
  <inkml:trace contextRef="#ctx0" brushRef="#br0" timeOffset="206578.84">7576 8639 27 0,'14'-7'31'15,"2"1"-2"-15,-5 4-1 16,-11 2-10-16,0 0-5 16,0 0-3-16,0 0-3 0,-7 12 0 15,0 1-2 1,-11-2 0-16,3 7-1 15,-12-1-1-15,-3 4 1 0,-7 1-3 16,-9 0 1-16,-7-1-1 16,-7 1 0-16,-6-1-1 15,-2-1 1 1,-5-1-1-16,2-1 0 0,6 2 0 15,7-1 0 1,8 2 0-16,8-1-1 0,12 0 1 16,8 0 0-1,11 0 0-15,8-1 0 0,10-1 0 16,4-2 1-16,12 0-1 0,5 0 0 15,4 1 1 1,6 1-1-16,6 2 0 0,6 0 1 16,8 3 0-1,6 0-1-15,3 0 1 0,4 1 0 16,1-3 0-1,2 0 0-15,-2-3 0 0,-8-2 0 16,-10-5 0 0,-8 0 0-16,-12-4-1 0,-8-2-1 15,-8 1-2-15,-18-6-25 16,0 0-7-16,0 0-1 15,-13-14-5-15</inkml:trace>
  <inkml:trace contextRef="#ctx0" brushRef="#br0" timeOffset="207218.84">8259 8754 66 0,'-19'-16'34'0,"-7"-2"-2"0,2 8-5 16,-6-3-18 0,8 15-3-16,-6 3-3 0,6 11 0 15,2 3-2-15,7 7 1 16,5 3-1-1,12 5 0-15,10 1 1 0,9 3 0 16,7-2 0-16,8 2 0 16,5 1 0-16,5 2 0 15,-5-1-1 1,-4 3 0-16,-11-2 0 0,-8-2 0 15,-13-6 1-15,-10-3-1 0,-14-7 0 16,-10-8 0 0,-7-6 1-16,-2-9 0 0,-1-9-1 15,3-5 0 1,9-6 0-16,8-6-1 0,12-4 1 15,12-5-1 1,9-3 0-16,10-1 0 0,1-1 0 16,3 2 0-1,-1 2 0-15,-4 3-1 0,-5 10-3 16,-10-5-9-16,-10 28-21 15,4-23-2-15,-4 23-3 16,0 0-4-16</inkml:trace>
  <inkml:trace contextRef="#ctx0" brushRef="#br0" timeOffset="207548.84">8682 8947 45 0,'0'0'33'0,"11"0"-1"15,-11 0-3-15,-16 23-20 16,-2-5-1 0,7 11-3-16,-10-2 0 0,10 8 2 15,-3-6-2-15,12 4 0 16,2-9-1-16,16-1 1 15,3-13 0-15,13 0-1 0,2-11 0 16,1-3 0 0,-4-9-2-16,-4-4 0 0,-9-6-1 15,-10-5-1 1,-11-2 0-16,-9-2-1 0,-7 1-2 15,-11-1-5 1,9 15-22-16,-12-7-5 0,10 10-2 16,-1 1-4-1</inkml:trace>
  <inkml:trace contextRef="#ctx0" brushRef="#br0" timeOffset="207899.84">9072 8961 58 0,'13'-1'35'0,"-13"1"-2"16,0 0-1-16,0 0-20 16,-11 26-4-16,-8-9-3 0,5 8-2 15,-5 1 0-15,2 4 0 16,-1-2-1-1,7-2 0-15,7-6 0 0,10-3 0 16,9-9 0-16,12-5 1 16,2-10-1-16,10-3 1 15,-2-7-1 1,-2-5-1-16,-6-6 0 0,-9-2 0 15,-13-4 0-15,-16 0-1 0,-14 0 0 16,-8 3-2 0,-8 7-3-16,-11-3-13 0,10 15-16 15,-6-3-3 1,14 12-2-16,6-2-3 0</inkml:trace>
  <inkml:trace contextRef="#ctx0" brushRef="#br0" timeOffset="208249.84">9411 8888 60 0,'0'0'32'15,"0"0"-1"-15,-5 11-4 16,1 9-18-16,-12 0-5 15,1 10-1-15,-1 0-1 0,4 8 2 16,2-4-1 0,15 1 1-16,9-8-1 15,20-3 1-15,9-10 1 16,15-3-1-16,7-13 0 0,5-3 0 15,-3-9 0-15,-1-7-2 16,-17-8 0 0,-17-4-1-16,-23-6-1 0,-26-3-8 15,-18 12-25-15,-27-8-6 16,-16 6-2-16,-26 4-6 15</inkml:trace>
  <inkml:trace contextRef="#ctx0" brushRef="#br0" timeOffset="211830.84">12955 9686 2 0,'-20'-14'34'15,"20"14"0"-15,-18-11-3 0,18 11-11 16,0 0-5 0,-14-5-5-16,14 5-3 0,12 15-3 15,6-2 0 1,-2-3-2-16,15 9 0 0,0-3 1 15,10 3 0-15,-2-2-1 0,3 3 0 16,-1-2-1 0,-2 1 0-16,-5-1 0 15,-8 2 0-15,-7-1 0 16,-9 2 0-16,-11 0 0 0,-8 4 0 15,-16 0 0 1,-10 2 0-16,-13 0 1 16,-6-1-1-16,-8 1 0 15,-2 0-1-15,2-3 2 0,6-6-4 16,12 0 0-16,9-5-3 15,21 6-25 1,2-10-5-16,12-9-4 0,0 0-2 16</inkml:trace>
  <inkml:trace contextRef="#ctx0" brushRef="#br0" timeOffset="212630.85">13380 10264 18 0,'0'0'34'15,"2"11"1"1,-2-11-2-16,-13 4-17 16,12 7-4-16,-18-5-2 15,7 9-1-15,-16-4-1 0,0 7-2 16,-15-4-2-16,-4 5-1 15,-6 0 0 1,-3-4-3-16,2 7-8 0,-9-9-25 16,20 0-4-16,6-7-3 15,16-5-3-15</inkml:trace>
  <inkml:trace contextRef="#ctx0" brushRef="#br0" timeOffset="213361.85">14084 9768 63 0,'17'-22'38'15,"1"2"-2"-15,-16-9-2 0,1 11-24 16,-27-5-4-1,-4 7-1-15,-15 5-2 0,-8 8-1 16,-8 12-1 0,-4 9-1-16,-1 10 1 0,5 9-1 15,10 5-1-15,13 3 1 16,19 3 0-16,11 0 0 15,20-3-1-15,11-5 1 0,11-4 0 16,4-3-1 0,3-3 2-16,-4-5-2 15,-7-2 1-15,-9-6 0 16,-9-2 1-16,-7-2-1 0,-7-13 1 15,-11 14 0 1,-8-11-1-16,-1-3 1 16,-1-4 0-16,2-1 0 0,1-2 0 15,3-1-1-15,15 8 0 16,-8-20 0-16,17 6 0 15,9 0 0 1,8-9 0-16,4-3 0 0,4-4 0 16,3-3 0-16,-2 0-1 15,-3-3 0-15,-2 7-4 16,-15-5-25-1,2 17-4-15,-9-1-5 0,-8 18-2 16</inkml:trace>
  <inkml:trace contextRef="#ctx0" brushRef="#br0" timeOffset="213691.85">14326 9868 53 0,'0'0'38'31,"-5"19"-1"-31,-15-7-5 0,5 8-22 16,-18 4-5-16,6 7 0 16,-6-3-1-16,8 3-2 0,5-4 1 15,13-4-1 1,10-6 0-16,13-3-1 15,11-12 2-15,5-2 0 16,1-8-1-16,-2-5 1 0,-3-7-1 16,-9-1 0-16,-6-3-2 15,-9-2 1 1,-10 1-2-16,-7-2-4 0,3 10-26 15,-13-4-5-15,10 8-2 16,-3-5-5-16</inkml:trace>
  <inkml:trace contextRef="#ctx0" brushRef="#br0" timeOffset="214031.85">14621 9850 66 0,'0'0'39'0,"12"4"-1"16,-25-2-6-1,-2 11-25-15,-10 1-1 0,3 8-2 16,-4 3-1 0,3 4-2-16,2 1 1 0,8-1-2 15,10-4 1-15,10-3-1 16,12-5 1-16,9-5-1 15,1-10 1-15,4-3 1 0,-1-8-1 16,-5-8 1 0,-9-5-1-16,-5-4 1 15,-12-5-1-15,-13-2 0 16,-6-1-1-16,-5 0-2 0,-2 10-3 15,-6-4-12 1,14 18-18-16,-2-2-3 16,19 12-3-16,0 0-2 0</inkml:trace>
  <inkml:trace contextRef="#ctx0" brushRef="#br0" timeOffset="214341.85">14922 9861 57 0,'11'-11'38'15,"-21"5"-3"-15,10 6-2 0,-34 5-24 16,17 11-3-16,-12 1-1 0,4 11-2 16,2 3-2-1,6 6-1-15,7 0 1 0,10-1-1 16,8-2 1-1,16-5 1-15,7-8-1 0,9-6-1 16,2-9 2 0,5-7 0-16,-1-11-1 0,-5-9 1 15,-10-9-1-15,-11-4 1 0,-11-5-1 16,-9-4 1-1,-12 2-2-15,-7 0-1 16,-4 12-6-16,-15 1-28 16,9 10-1-16,-7 2-6 15,2 5-4-15</inkml:trace>
  <inkml:trace contextRef="#ctx0" brushRef="#br0" timeOffset="-214074.88">16347 9747 38 0,'0'0'34'0,"-15"-16"1"16,0 5-4-16,0 8-19 0,-15-10-4 15,2 12-2 1,-9-3 0-16,4 7-2 0,-5 2-1 15,7 7-1 1,2 2-2-16,9 6 1 0,9 1-1 16,10 1 1-16,6 0-1 0,9-1 1 15,6-3 0 1,3-1-1-16,0-5 1 0,-3-2-1 15,-2-3 0 1,-8-2 0-16,-10-5 0 0,0 0 0 16,-11 9-1-1,-8-4 1-15,-4 1 0 16,-6 2 0-16,-3 3-1 15,-3 6 1-15,7 2 0 0,3 2-1 16,10 2 1-16,11 1-1 16,11-1 1-16,11-3-1 15,14-4 1-15,8-9-2 16,9-2-2-16,-4-17-4 15,11-4-20-15,-13-14-5 16,-1-9-1 0,-12-12-4-16</inkml:trace>
  <inkml:trace contextRef="#ctx0" brushRef="#br0" timeOffset="-213884.88">16371 9454 44 0,'-11'-42'34'16,"2"16"-1"0,-6 12-1-16,1 23-19 0,-10 11-6 15,8 29-2 1,-12 12-1-16,4 20-1 0,-3 12 0 15,5 11 0 1,2 3-1-16,8 5 0 0,9-3-6 16,0-12-24-16,21-3-6 15,3-15-5-15,8-15-3 16</inkml:trace>
  <inkml:trace contextRef="#ctx0" brushRef="#br0" timeOffset="-213154.88">17513 9953 45 0,'0'0'36'15,"13"-10"0"-15,-13 10-4 0,0 0-20 16,-21 4-3-16,6 6-2 16,-13-4-3-1,-2 9-1-15,-11-1 0 0,-4 3-1 16,-4-2 1-16,0 1-3 15,3 2 1-15,1-4-2 16,10 3 1 0,7-5-3-16,12 2 2 0,8-2 0 15,13 1 0-15,11 1 1 0,15-1 0 16,12 3 1-1,14-2 0-15,11 4 2 0,8-3-1 16,7 3 1 0,0-1-1-16,0 1 0 0,-10 2-5 15,-17-5-29 1,-6 3-4-16,-19-14-6 0,-31-4-5 15</inkml:trace>
  <inkml:trace contextRef="#ctx0" brushRef="#br0" timeOffset="-210483.88">20031 9572 6 0,'-22'-19'33'16,"1"2"4"-1,2-2-3-15,19 19-15 0,-26-23-2 16,26 23-5-16,0 0-2 16,0 0-2-16,13-5-3 15,15 17-2 1,10 3-1-16,13 7-1 0,13 6-1 15,6 6 0-15,5 3 0 0,-1 5 0 16,-8 0 0 0,-9-2-1-16,-14 0 1 0,-15-4 0 15,-19-5-1 1,-17-4 1-16,-14-4 0 0,-16-4 0 15,-10-4 0 1,-11-3 0-16,-2-2-2 0,-3-4-5 16,13 10-25-16,5-5-3 15,19 2-4-15,11-1-4 16</inkml:trace>
  <inkml:trace contextRef="#ctx0" brushRef="#br0" timeOffset="-209863.87">20213 10224 47 0,'27'1'37'16,"7"-2"-2"-16,6 2-6 15,-6-8-21-15,7 7-1 0,-12-8-2 16,3 4 1-1,-7-6-2-15,3 1-1 0,-1 0 0 16,7 0-1 0,6 2-2-16,1-1-12 0,13 8-23 15,0-4-1 1,1 1-7-16,-6 1 0 0</inkml:trace>
  <inkml:trace contextRef="#ctx0" brushRef="#br0" timeOffset="-208013.87">23503 10042 66 0,'14'-12'37'0,"2"0"-6"0,4 6-8 16,-5-6-46-16,8 18-8 0,-3-6-5 16,7 8-1-1</inkml:trace>
  <inkml:trace contextRef="#ctx0" brushRef="#br0" timeOffset="-207863.87">24047 10047 57 0,'48'-8'32'15,"-8"-4"-8"-15,2 2-19 0,-9 1-36 16,-4 8 0 0,-7 1-7-16</inkml:trace>
  <inkml:trace contextRef="#ctx0" brushRef="#br0" timeOffset="-207663.87">24555 10049 47 0,'29'-6'36'15,"1"3"-5"-15,-3-2-4 16,-4 3-27-16,-5 1-4 0,-3 9-1 15,-15-8-1 1,15 7 1-16,-15-7 1 0,13 12-1 16,-13-12-10-1,12 9-12-15,3 1-3 0,-4-11 1 16</inkml:trace>
  <inkml:trace contextRef="#ctx0" brushRef="#br0" timeOffset="-206753.87">26349 9974 50 0,'8'-22'39'0,"-3"0"-5"16,2 10-3-1,-7-1-25-15,0 13-2 0,0 0 0 16,3 13-1-16,-3 8 0 0,5 8-1 16,3 1 0-1,10 7 1-15,8 2 0 16,17 1-1-16,9-3 1 15,14 1 0-15,9-12 0 0,9 0-2 16,3-9 1 0,2-3-1-16,-1-9 0 15,-6-5 1-15,-6-8-1 16,-6-8 0-16,-10-5 0 0,-6-5 0 15,-12-4 0-15,-11-7-1 16,-17-3 0 0,-17-3 0-16,-17 1 0 0,-15 2 0 15,-13 3-1-15,-15 7 0 16,-8 8 1-16,-4 13 0 15,-5 14 0 1,2 14-1-16,-3 12 2 0,1 12-2 16,0 8 1-16,2 7 0 0,1 4 0 15,0-1 0 1,3-6 0-16,2-7 0 0,3-12 0 15,3-9 0 1,2-14 1-16,-1-11-1 0,1-12 1 16,3-11-1-1,3-7 1-15,7-6-1 0,7-3 0 16,8-5 0-1,11-2-1-15,18-4 1 0,18 1 0 16,14-2 0-16,15 0-1 16,8 0 1-16,8 7 0 15,-1 9-1-15,5 19-6 0,-13 7-28 16,1 9-3-1,-14 3-6-15</inkml:trace>
  <inkml:trace contextRef="#ctx0" brushRef="#br0" timeOffset="-203052.86">3996 7103 0 0,'-15'-7'19'0,"5"2"1"0,-1 2 1 15,-5-6 0 1,16 9 0-16,-26-11-2 0,26 11-2 15,-20-10-3-15,20 10-4 0,-15-6-1 16,15 6-3 0,0 0-2-16,0 0 0 15,0 0-2-15,0 0 2 16,11-1-2-16,5 2 0 0,0 0 0 15,9 3-1 1,2-1 1-16,4 0-1 16,-1 2 0-16,-3 0-1 15,1 1-2-15,-8-3-3 0,0 10-6 16,-20-13-20-16,10 12-3 15,-10-12-2 1,-17 6-6-16</inkml:trace>
  <inkml:trace contextRef="#ctx0" brushRef="#br0" timeOffset="-202352.86">4601 7078 67 0,'0'0'30'15,"2"12"-1"-15,-2 2-7 16,-5 3-18-16,2 8-1 16,-1-3 0-16,7 9 1 0,-1-3 0 15,14 3 1 1,1-4 0-16,16 1-1 15,4-8 0-15,11 1 0 16,4-7 0-16,10-1-1 0,0-9 0 16,4-3-1-1,-6-7 0-15,-5-4 0 16,-7-6 0-16,-5-3-1 0,-15-5 0 15,-13-4 0-15,-10-1-1 16,-12-2 1-16,-11 3-1 16,-4 4 0-1,-11 7 0-15,-3 5 0 0,-1 9-1 16,1 11 0-16,3 8 1 15,1 7 0-15,3 7-1 16,1 5 1 0,2 3-1-16,-1 0 1 0,2-4 0 15,-1-2 1-15,1-5-1 0,-1-5 1 16,-1-8 0-1,-1-6 0-15,-4-6 0 0,0-5-1 16,-2-5 1 0,-1-4 0-16,-1 0 0 0,2-3-1 15,1 2 0 1,3-2 1-16,9 1-1 0,6-3-1 15,6-2 2-15,9-2-2 0,9-4 2 16,3 1-1 0,4 0 0-16,3 1-2 15,7 11-7-15,-12-1-24 16,2 9-3-16,-16 4-5 0,-16-3-4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8T16:34:25.963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4216 3896 70 0,'0'0'37'0,"-4"28"-3"15,2-3 0-15,7 17-25 16,-11 6-1-16,8 17-3 16,-5 1-2-1,5 10 1-15,-2-1-3 0,3-4 1 16,-1-1-3-16,0-11-1 15,4-4-4-15,-10-22-13 16,9-2-15-16,-12-20-3 16,7-11-1-16,-16-11-5 0</inkml:trace>
  <inkml:trace contextRef="#ctx0" brushRef="#br0" timeOffset="505.02">3832 4021 81 0,'-10'-41'39'16,"8"4"-2"-16,4-4-1 15,15 7-28-15,-5-3-2 16,16 5-3-16,7 1-1 16,13 6-2-16,5 5 2 15,16 6-1-15,8 7 0 0,6 7 0 16,4 7-1-16,-3 7 1 15,-4 4-1-15,-9 5 0 32,-14 5 1-32,-15 2-2 0,-15 4 2 15,-15 2-1-15,-16 3 0 0,-18 1 1 16,-13 3 0-16,-14-3-1 15,-5-1 1-15,-3-4-1 16,1-4 0-16,7-8 0 16,9-5 0-16,15-9 0 15,25-9-1-15,12 0 0 16,25-7 0-16,13 0 0 15,11 1 1-15,6 2-1 16,7 10 1-16,-2 9 0 16,-6 10 0-16,-9 11 0 15,-16 10 1-15,-16 4 0 16,-18 6 0-16,-22 0-1 0,-22-5 1 15,-22-7 0-15,-18-11 0 16,-8-11 0-16,-8-11-2 16,2-11-2-1,20-2-18-15,9-16-16 0,36 0-1 16,19-9-3-16,34 0-5 15</inkml:trace>
  <inkml:trace contextRef="#ctx0" brushRef="#br0" timeOffset="1786.1">4909 4334 72 0,'-13'-1'37'15,"1"-2"-3"-15,12 3-3 16,-16 11-20-16,19 5-2 0,-6 0-3 15,10 9-1-15,3-2-1 16,7 3 0-16,12-4-1 16,16-4 0-16,13-9 0 15,15-7-1-15,8-9 0 16,8-7 0-16,1-8-1 15,-1-4-1-15,-10-5 1 16,-16 0-1-16,-16-2 0 16,-14 2 0-16,-18 2 0 15,-15 2 0-15,-17 9-1 16,-11 0 1-16,-12 10-1 15,-6 8 1-15,-8 7 0 16,-5 9-1-16,2 11 1 0,3 6 0 16,9 6 0-16,9 7 0 15,12 2-1-15,12 1 2 16,16-1-1-16,16-4-1 15,16-5 1-15,17-8-1 16,15-11 1-16,13-9 1 16,13-10-1-16,6-8 0 15,0-9 0-15,-7-5 1 16,-6-5-1-16,-8-2 0 15,-17-1 0-15,-15 0 0 16,-20 1 0-16,-13 1-1 16,-14 3 1-16,-13 3 0 15,-10 5 0-15,-15 6-1 0,-4 5 1 16,-3 10-1-16,1 7 1 15,7 9-1-15,13 9 0 16,14 5 1-16,22 7 0 16,26 3 0-16,13 5 0 15,9 1-1-15,7 6 2 16,-2 1-2-16,-8 2 2 15,-12 0-2-15,-24-1 1 16,-27-2 0-16,-23-6 0 16,-15-5 1-16,-16-12-1 15,-8-8 0-15,-3-10-1 16,1-14-2-16,15-2-5 15,5-24-27-15,38-8-2 16,13-22-1-16,37-5-4 16</inkml:trace>
  <inkml:trace contextRef="#ctx0" brushRef="#br0" timeOffset="2337.13">6425 4469 58 0,'42'-31'39'0,"-21"-2"-2"0,3 14-1 16,-17-4-8-16,4 20-19 15,-11 3-3-15,7 15-2 16,-3 5-1-16,3 7-1 15,0 6-1-15,3 2 0 16,8 0 0-16,8-4 0 16,4-6-1-16,9-8 1 15,6-11-1-15,3-7 0 16,2-10 0-16,-1-6 0 15,-6-5 1-15,-7-4-1 0,-7-2-1 16,-11 2 1-16,-6 2 0 16,-7 2 0-16,-3 5 1 15,-4 3-1-15,2 14 0 16,0 0 0-1,0 0 0-15,13 28 0 0,-1-2 0 16,-1 5 0-16,0 2 0 16,3-1 0-16,-4-2 1 15,1-7-1-15,-6-7 1 16,-5-16 0-16,0 0-1 15,11-10 1-15,-4-13-1 16,0-6 0-16,5-4 1 16,-2 0-2-16,4 1 1 0,-2 4-1 15,3 11 1-15,2 10-1 16,3 17 0-1,2 9 0-15,6 11 1 16,2 1 0-16,2 6-1 0,4-2 1 16,0-5 0 46,3-7 1-62,-2-8-1 16,3-9-1-16,3-9-3 0,-4-12-11 0,13 0-19 0,-12-14-3 0,4-4-3 0,-15-12-4 0</inkml:trace>
  <inkml:trace contextRef="#ctx0" brushRef="#br0" timeOffset="2479.14">7247 3866 96 0,'-35'-20'37'0,"19"12"-5"0,16 8-4 16,0 0-45-16,31 6-12 15,-3 9-5-15,16 9-3 16,0 0-6-16</inkml:trace>
  <inkml:trace contextRef="#ctx0" brushRef="#br0" timeOffset="2766.15">8648 3698 95 0,'13'-5'37'0,"5"25"-3"16,-18 6 0-16,4 26-28 15,-17 19-2-15,-2 25-1 16,7 12-1-16,9 10-1 15,5 0 0 1,8-3-3-16,7-6 0 0,3-15-3 16,10-12-7-16,-12-36-23 15,7-17-1-15,-16-30-3 16,-7-14-3-16</inkml:trace>
  <inkml:trace contextRef="#ctx0" brushRef="#br0" timeOffset="3906.22">8437 4396 85 0,'19'2'37'15,"23"2"-2"-15,7-7-1 16,17 2-30-16,2-5 0 16,12 4-1-16,3-5 1 15,2 1-1-15,-8-1-1 16,-10 1-1-1,-13 5 0-15,-8 8 0 0,-13 5-1 16,-8 8 0-16,-13 9 1 16,-4 8 0-16,-8 5-1 15,2 2 0-15,-2-2 1 16,0 0 0-16,3-8 0 0,5-7 0 15,4-12 0-15,7-11 0 16,3-14 0-16,5-9 0 16,4-9-1-1,4-8 1-15,-1-1-2 0,-4-3 1 16,1 5-3-16,-3 6 0 15,5 14-2-15,-3 6-3 16,11 23-10-16,-10-4-14 16,18 19 0-16,-10-6-2 15,18 15 11-15,-12-12 10 16,8 1 9-16,-6-5 7 15,-4-14 12-15,8 1 18 0,-15-18-2 16,12 5 0-16,-20-17-9 16,12 6-7-1,-16-11-7-15,1 1-2 16,-10-4-1-16,-6 2-2 0,-9-1 0 15,-9 2-2-15,-9 1 0 16,-7 8-1-16,-6 9 0 16,-6 9-1-16,-5 11 1 15,-4 12-1-15,2 12 1 16,1 6-2-16,12 3 2 15,6 1-1-15,11-5 2 16,13-4-2-16,11-11 2 16,17-12-1-16,7-13 2 15,5-12-1-15,3-9 0 16,-1-8 1-16,-6-6-1 15,-5-1 0-15,-8-1-1 16,-6 5 1-16,-6 8-1 0,-4 10-1 16,-6 13 1-16,0 0 0 15,14 34-1-15,-5-5-1 16,6 4 2-16,3 5 0 15,7-2 0 1,7-6-1-16,4-10 2 0,0-8-1 16,3-12 0-16,1-13 1 15,-4-10-2-15,-3-9 2 16,-6-5-1-16,-8-6 1 15,-5 1-2-15,-6 3 2 16,-3 4-1-16,-4 8 0 16,-1 11 0-16,0 16-1 15,0 0 1-15,11 20-1 0,-2 6 0 16,4 9 1 0,1 1 0-16,0 0 0 0,0-2 1 15,-1-6-1-15,1-8 1 16,2-9 0-16,-2-14 0 15,2-10 0-15,3-10-1 16,0-5 2-16,1-2-2 16,2 0 0-16,-5 6 0 15,6 9 0-15,-1 10-1 16,-1 13 0-16,5 14 1 15,3 7-2-15,7 8 2 16,7 5-1-16,6-2 1 16,5-1 0-16,7-8 0 0,3-4-1 15,-5-7 0 1,1-10-5-16,2 6-29 15,-19-12-1-15,-2-2-6 16,-19-6-5-16</inkml:trace>
  <inkml:trace contextRef="#ctx0" brushRef="#br0" timeOffset="23106.32">6763 6391 72 0,'-2'-24'36'0,"4"6"-1"15,-14-9-3-15,5 13-20 0,-22-5-4 16,-2 9-4-16,-10 1-1 15,-6 12-1-15,-7 4-1 16,-3 11 0-16,0 9-1 16,-1 8 0-16,6 5 0 15,7 5-1-15,6 1 1 16,17-1-1-16,14-1 0 15,17-8 1-15,20-6-1 16,16-6 1-16,16-5 0 16,10-1 0-16,5-2 1 15,-2 4 0-15,-7 0 0 16,-12 6 1-16,-20 5-1 15,-14 5 2-15,-23-2-1 0,-18 2 2 16,-19-7 0-16,-9-1-1 16,-10-8 0-16,-1-5-2 15,5-10-4-15,2-16-13 16,24 4-17-16,13-19-4 15,29 1-2-15,7-13-4 16</inkml:trace>
  <inkml:trace contextRef="#ctx0" brushRef="#br0" timeOffset="23533.34">7035 6603 80 0,'21'-15'38'0,"-11"-10"-3"15,10 8-3-15,-6-8-23 16,9 6-3-16,1 0-2 15,8 8 0-15,4 11-3 16,7 12 0-16,-2 13 0 16,0 8-1-16,-4 11 0 15,-4 7 1-15,-11 2-1 16,-3 1 1-16,-11-7 0 15,-6-4 0-15,-7-13 0 16,-3-9 0-16,-9-11 0 16,1-10 0-16,-4-10 0 15,-1-6-1-15,-2-5 0 0,-5-3-1 16,-2 4 0-16,-3 4 0 15,1 8 0-15,0 9-1 16,6 10 1 0,0 11 1-16,3 7-1 31,12 4 2-31,10 1 1 15,13 0 0-15,12-7 1 0,14-5-2 0,7-8 0 0,9-10-2 16,8-4-4-16,-5-17-28 16,14 0-2-16,-14-14-4 15,3 1-4-15</inkml:trace>
  <inkml:trace contextRef="#ctx0" brushRef="#br0" timeOffset="23849.36">7884 6567 103 0,'0'0'38'0,"0"0"-1"15,0 19-4-15,-9 14-30 0,0 12-3 16,1 9 1-16,7 3 0 16,5-1 1-16,7-6-1 15,8-6 1-15,7-12-1 16,9-11 1-16,4-16-1 15,7-15 0-15,0-11 1 16,0-11-2-16,-2-10 1 16,-3-2-1-16,-7-7 1 15,-5 0-2-15,-9 4 1 16,-6 5-1-16,-3 9-4 15,-7 1-10-15,12 19-20 16,-8-2-3-16,16 14-3 0,-8-5-3 16</inkml:trace>
  <inkml:trace contextRef="#ctx0" brushRef="#br0" timeOffset="24592.4">8714 6568 59 0,'22'0'41'0,"-2"12"-4"15,-17 0-1-15,-1 18-10 16,-9 7-23-16,-1 8 1 15,2 1-1-15,8 6 0 16,2-6-1-16,10-7 0 16,8-15-1-16,10-11 0 15,6-15 0-15,6-12 0 0,0-13-1 16,-3-14 0-16,-3-11 1 15,-4-7-2 1,-5 1 2-16,-6 2-1 16,-7 3 0-16,-3 9 0 0,-6 12 0 15,5 19 0-15,-12 13 0 16,20 27 0-16,-12 11-1 15,-2 8 1-15,-1 7 0 16,0 3 0-16,2-3 0 16,-4-7 1-16,0-10 0 15,0-11 0-15,5-13-1 16,5-10 1-16,9-15 0 15,-1-9-1-15,4-7 1 0,4-7-1 16,2-3 0 0,-1 1 0-16,-5 3-1 15,1 9 0-15,-6 13 1 16,-2 12-1-16,0 13 0 0,-2 11 1 15,2 9-1-15,2 3 0 16,9 4 1-16,4-3 1 16,10-6-1-16,9-7 0 15,10-12 0-15,11-10 1 16,5-12-1-16,0-10 0 15,-7-9 1-15,-3-8-1 16,-12-8 0-16,-14-2 0 16,-18-2 1-16,-18 2-1 15,-17 5 0-15,-14 10 0 16,-7 10-1-16,-8 12 1 15,-7 18-1-15,4 15 1 16,9 16-1-16,14 9 0 0,16 12 0 16,12 8 2-16,14 6-1 15,9 0 1-15,6-4 0 16,0-2-1-16,-5-5 2 15,-16-6-2-15,-14-6 2 16,-12-10-2-16,-24-9 1 16,-15-7-1-16,-12-7 0 15,-2-10 0-15,-3-1-5 16,-4-16-18-16,23 0-14 15,6-19-1-15,27-5-5 16,8-15-2-16</inkml:trace>
  <inkml:trace contextRef="#ctx0" brushRef="#br0" timeOffset="24862.42">9087 6008 96 0,'-12'-6'37'0,"12"6"-5"15,0 0-30-15,-15-3-33 16,15 3-6-16,0 0-6 0</inkml:trace>
  <inkml:trace contextRef="#ctx0" brushRef="#br0" timeOffset="26203.49">6877 8386 88 0,'0'0'37'0,"0"-14"0"16,-10-5-2-16,11 8-21 16,-15-11-4-16,1 2-4 15,-12-3-1-15,-3 6-2 16,-9 3-2-16,-7 11 0 15,-4 13 0-15,-4 11-1 16,1 18 1-16,0 13-1 16,8 13 2-16,5 10-2 15,15 4 1-15,15 2-1 16,19-6 1-16,20-7-1 15,19-15-1-15,15-15 0 0,12-16 0 16,9-23-3-16,7-8-3 16,-11-30-24-16,7-7-6 15,-20-19-1-15,-3 0-2 16</inkml:trace>
  <inkml:trace contextRef="#ctx0" brushRef="#br0" timeOffset="26561.51">7368 8182 97 0,'7'-17'36'16,"6"19"-2"-16,-13-2 1 15,2 33-31-15,-11 17 1 16,-2 18-2-16,-1 11 0 16,3 13 0-16,-3 2 0 0,4-2-1 15,2-10 0-15,6-8 0 16,7-21-2-16,6-20 1 15,7-22-1-15,5-24 1 16,3-16-1-16,2-12 1 16,1-5-1-16,-1-3-1 15,1 5 1-15,-2 3-1 16,1 12 0-16,-1 12 0 15,1 16 0-15,0 11 0 16,-2 12 0-16,0 7 1 16,-2 8-1-16,-4 10 1 15,-4 0 0-15,-4-1 1 16,-1-2-3-16,-1-9-3 0,11 1-14 15,-6-20-16-15,12-5-1 16,-8-19-4 0,5 5-2-16</inkml:trace>
  <inkml:trace contextRef="#ctx0" brushRef="#br0" timeOffset="27287.56">8103 8933 108 0,'35'-4'38'16,"-2"-16"-2"-16,12 1-1 0,1-10-30 15,-5 2-2-15,-3-4 0 16,-3-1-1-16,-9-2 0 15,-10 0-1-15,-12 1-1 16,-14 5 0-16,-12 5 0 0,-8 5 0 16,-7 7 0-1,-5 9-1-15,-4 9 0 16,1 10 1-16,6 10-1 15,9 8 1-15,14 7-1 16,16 5 1-16,17 0-1 0,19-4 2 16,14-4-2-1,18-9 0-15,16-6-2 0,7-14-3 16,15-6-3-16,-11-20-8 15,14 11-5-15,-21-23 1 16,13 6 9-16,-21-9 6 16,-5 1 5-16,-10-1 3 15,-19-6 5-15,-1 13 9 16,-30-17 5-16,7 15-2 15,-30-9-10-15,-7 8-1 16,-17-1-6-16,-5 10 0 16,-11 8-1-16,-3 9 0 0,-8 13 0 15,2 15-1-15,4 8 2 16,14 13-3-16,15 7 2 15,14 2 1-15,20-5-2 16,18-4 1-16,25-13-1 16,12-13 1-16,13-13-1 15,6-17-1-15,5-12-2 16,-4-17-2-16,-2-4-2 15,-16-16-1-15,-2 3-2 16,-21-14 2-16,1 6 0 16,-15-2 4-16,-8 3 3 15,-7 8 3-15,-12 2 2 16,4 12 2-16,-13 5 1 0,6 18-1 15,0 16 0-15,-15 7-3 16,5 22 1 0,1 18-2-16,-2 13 0 0,-3 12-1 15,1 10 1-15,-1 1-2 16,4-3-1-16,2-13-2 15,10-11-5-15,-4-28-24 16,26-15-3-16,0-30-2 16,15-17-4-16</inkml:trace>
  <inkml:trace contextRef="#ctx0" brushRef="#br0" timeOffset="28167.61">10082 8436 81 0,'0'0'38'0,"-9"15"-3"15,-15 4-2 1,-20-1-26-16,-7 11-4 0,-11 7 1 15,3 6-2-15,7 2 1 16,12 2-1-16,23-5-1 16,21 0 0-16,23-11 0 15,23-6 0-15,23-13 0 16,13-10-1-16,7-12 2 15,5-10-1-15,-8-9 0 16,-11-8-1-16,-11 0 1 16,-16 0 0-16,-16 2-2 15,-10 4 2-15,-13 10-1 16,-12 11 0-16,-1 11 0 15,-19 19-1-15,6 8 1 16,1 12 0-16,2 6 1 16,2 4-1-16,2-1 0 0,12-6 1 15,7-10-1-15,11-13 1 16,6-12 0-16,8-17-1 15,5-14 1-15,1-9-1 16,0-6 0-16,-8-3 0 16,0 0 0-16,-5 5-1 15,-5 6 1-15,-9 8-1 16,-6 12 0-16,2 10 0 15,-2 10 0-15,0 7 1 16,-2 8-1-16,0 4 1 16,-2 2-1-16,-1-1 2 15,3-2-1-15,3-6 1 0,3-10-1 16,5-9 1-16,9-10-1 15,4-7 1-15,8-4-1 16,4-5 0-16,2 1 0 16,-3 1-1-16,-5 8 1 15,-7 4-1-15,-5 10 0 16,-7 8 0-16,-11 8-1 15,-5 5 1-15,0 6 0 16,2 2 0-16,6 2 0 16,8-1 1-16,4-5-1 15,12-3 2-15,12-9-1 16,8-3 1-16,5-11 0 15,1-6 0-15,-4-5 1 0,-6-2-1 16,-12-7 1 0,-10-2-1-16,-22-2 1 15,-15-2-2-15,-16 4 0 16,-13 1 0-16,-5 4-1 0,-7 7-1 15,2 11 0-15,6 15 1 16,15 16-1-16,13 19 1 16,14 14 0-16,12 13 2 15,6 11 0 1,10 8 1-16,-3 2-1 15,-6 2 2-15,-14-8-2 16,-17-9-1-16,-14-13-2 0,-23-20-4 0,-3-15-27 16,-29-30-3-1,4-17-4-15,-13-31-1 16</inkml:trace>
  <inkml:trace contextRef="#ctx0" brushRef="#br0" timeOffset="28276.61">10933 8420 78 0,'7'-25'3'15,"-3"9"-3"-15,-4 5-3 16,0 11-39-16</inkml:trace>
  <inkml:trace contextRef="#ctx0" brushRef="#br0" timeOffset="31426.66">5006 10322 110 0,'2'-21'37'16,"-21"-11"-1"-16,3 6-2 15,-22-3-27-15,-2 11-3 16,-12 5 0-16,-5 10-2 0,0 14-1 15,-3 17 1 1,-1 15-2-16,2 16 0 0,5 12 0 16,7 7 1-1,11 11-1-15,8 2 1 0,12-4-1 16,16-5 1-1,17-13 0-15,20-12-1 0,16-12 1 16,14-11-3 0,15-14-2-16,7-15-6 0,14 0-24 15,-14-15-3-15,0 2-3 0,-23-8-1 16</inkml:trace>
  <inkml:trace contextRef="#ctx0" brushRef="#br0" timeOffset="31766.66">5505 10712 89 0,'16'-1'41'15,"-16"1"-7"1,5 12 2-16,-16 7-21 0,3 11-11 15,-9 6-1-15,7 5-1 16,0-2 1-16,11 1-1 16,9-6 1-1,11-6-1-15,8-16 0 0,8-9 0 16,4-8 0-16,0-11 0 0,-7-11-1 15,-11-6 0 1,-11-2 0-16,-15-1-1 16,-14 1-2-16,-10 2 0 15,-2 7-7-15,-15-2-25 0,19 16-3 16,-6-4-2-1,15 8-2-15</inkml:trace>
  <inkml:trace contextRef="#ctx0" brushRef="#br0" timeOffset="32256.66">5899 10678 100 0,'27'33'39'16,"-13"-3"-3"-16,1 9-1 0,-14-4-28 15,8 5-1-15,-6-7-1 16,4-4-1-16,1-11-1 15,5-13-1-15,1-17-1 16,4-9 0-16,1-10-1 16,2-5 0-16,2-1-1 0,3-1 0 15,0 8-1 1,2 6 1-16,4 16-1 0,2 12 2 15,1 15 0 1,0 9-1-16,-2 5 2 0,-6 4-1 16,-6-5 2-1,-2-1-2-15,-6-8 2 0,-2-7-1 16,1-12 0-16,5-8-1 15,3-11 0 1,7-7 1-16,3-3-2 0,4-3 1 0,2 1-1 16,3 3 0-1,0 3 0-15,-1 7 1 16,-2 10-1-16,1 8 0 15,-3 6 2-15,-2 10-1 0,0 3 0 16,-4-1 0 0,-2 0 1-16,-4-2-1 0,2-1 1 15,-1-6-2-15,3-2 1 16,7-11-2-16,7 7-25 15,1-14-8-15,14-2-5 16,0-13-3-16,2-3-4 16</inkml:trace>
  <inkml:trace contextRef="#ctx0" brushRef="#br0" timeOffset="33607.66">19755 4276 81 0,'-13'-19'38'0,"13"19"-3"16,0 0-6-16,0 23-19 0,-1 10-5 15,4 10-2 1,-5 8-1-16,4 6 1 15,-2 2-2-15,1-5-2 16,-1-4 1-16,-1-10-3 0,3-6-1 16,-3-12-3-1,7-2-11-15,-6-20-17 16,-16-12 1-16,-7-16-2 0,4-3-2 15,-16-20 22-15,8-4 7 16,-8-18 7-16,2-11 13 16,9 0 21-1,4-6 2-15,17 5-1 0,3-2-1 16,21 13-18-16,0 5-3 15,25 23-3-15,3 11-4 16,15 19 2 0,1 14-2-16,6 14-1 0,-10 10-1 15,-6 11-1-15,-14 3 1 0,-19 8-2 16,-21 1 1-1,-17 2-1-15,-19-2-1 0,-16 1 2 16,1-5-2 0,-5-4 1-16,8-6-1 0,10-5 0 15,20-8 0 1,25-6 1-16,26-2-1 0,23-1 1 15,15 5 0 1,13 4 0-16,6 7 0 0,1 5 1 16,-11 6 0-16,-16 5 0 15,-21 3 0-15,-28-3 0 16,-25-4 0-16,-26-7 0 0,-23-7 0 15,-14-6-2 1,-6-3-2-16,-4-14-14 16,19 6-17-16,10-11-2 15,31 6-5-15,22-1-1 0</inkml:trace>
  <inkml:trace contextRef="#ctx0" brushRef="#br0" timeOffset="34877.66">20464 4711 70 0,'-16'-12'35'15,"27"8"-1"-15,8-5-2 0,19 7-26 16,4-3-2 0,10 0-1-16,9-5-1 15,2-1 3-15,-1-4-4 16,-3-2 2-16,-10-5-2 0,-10-2 1 15,-10-4-1 1,-10 0 0-16,-16 1 0 0,-12 3-1 16,-10 3 0-16,-10 6-1 0,-6 8 1 15,-7 10-1 1,-2 9 0-16,-2 8 1 15,5 12-1-15,5 10 0 16,11 5 1-16,13 3 0 0,16 0 0 16,17-1-1-1,21-6 2-15,19-7-2 16,19-12 2-16,14-12-1 15,9-9 1-15,4-13-1 0,0-8 1 16,-4-9 1-16,-14-8-2 16,-16-4 2-1,-19-5-2-15,-14 1 2 0,-22-4-2 16,-18 3 1-16,-20 0-1 15,-14 5 0-15,-10 8 0 16,-7 9 0 0,0 9 0-16,-4 11 0 0,8 12-1 15,11 9 1-15,11 13 0 16,16 9 0-16,17 5 0 15,19 5-1-15,13 3 1 16,13 2-1-16,9 0 1 16,2 2-1-16,-3-1 0 0,-7-2 0 15,-15 1 0 1,-20-3 1-16,-19-5 0 0,-18-7 0 15,-18-7 0 1,-11-7 1-16,-9-9-1 0,-2-8 0 16,3-10 0-16,10-8 0 15,15-5 0-15,17-5-1 16,23-7 1-16,19-12-1 15,21-6 1-15,15-5-1 16,8-6 1-16,5-6 0 16,1-3 1-16,-7-2 0 15,-11 5-1-15,-11 6 1 16,-16 7 0-16,-11 7 0 15,-8 7-1-15,-6 9 0 16,-8 9 0-16,-1 15 0 0,0 0 0 16,2 19 0-1,6 7 0-15,-1 8-1 0,4 5 2 16,4 4-2-1,2-2 2-15,4-2-1 0,2-10 1 16,7-9-1 0,-1-15 1-16,8-8 0 0,5-10-1 15,1-10 1 1,0-7 0-16,1-3 0 0,-2-1-2 15,-4 3 2-15,-4 4-2 16,-9 4 1-16,-1 8-1 16,-6 6 1-16,-3 9-1 0,-2 4 0 15,-3 4 0 1,0 5 1-16,-1 5 0 15,4 1-1-15,2 2 2 16,6-1-2-16,5-1 2 0,6 1-1 16,4-4 1-16,5-4-1 15,5-4 1 1,0-4 0-16,0-3 0 0,-4-2-1 15,-1-1 1-15,2-1-1 16,2 1 0-16,1-1-1 16,-1 3 1-1,3 1 0-15,0-1 0 0,1 3-1 16,-2-2 1-16,-4-1-1 15,-4 0 0-15,-6-5-3 16,0 5-7-16,-16-10-21 0,4 5-4 16,-13-10-3-1,1 4-3-15</inkml:trace>
  <inkml:trace contextRef="#ctx0" brushRef="#br0" timeOffset="35177.66">22055 3945 70 0,'-4'-14'31'15,"-3"0"-1"-15,7 14-6 16,0 0-41-16,0 0-6 16,5 18-9-1,-5-18-6-15</inkml:trace>
  <inkml:trace contextRef="#ctx0" brushRef="#br0" timeOffset="38909.67">21794 6080 44 0,'0'0'35'0,"10"-13"0"0,-10-2-1 16,11 9-21 0,-18-11-1-16,7 6-4 15,-12-8-1-15,3 2-1 16,-10-3-2-16,-3 2-2 0,-8 2 0 15,-4 8-1 1,-5 9 0-16,-4 11-1 16,0 12 0-16,-5 14 1 0,3 12-1 15,3 9 1-15,4 8-1 16,15 5 1-16,13 1 0 15,23-5 0 1,22-9 0-16,25-11 0 0,19-11-1 16,17-13 0-16,13-14-1 15,3-20-4-15,3-4-16 16,-20-28-13-16,-6-5-2 0,-27-20-4 15,-10-2-2 1</inkml:trace>
  <inkml:trace contextRef="#ctx0" brushRef="#br0" timeOffset="40369.67">22316 5693 83 0,'6'-15'38'0,"11"29"-3"0,-7 8 0 0,9 27-31 0,-10 14-1 0,1 16 0 15,-4 5 1-15,-1 6-1 0,-3 2-2 16,2-7 1-1,0-9-1-15,5-11 0 16,3-19-1-16,7-16 1 16,7-17-1-16,6-16 0 0,4-18 0 15,2-9 0 1,1-7-1-16,-2-4 0 15,0 4 0-15,-5 2 0 16,-2 9-1-16,-4 9 0 0,-4 12 1 16,-1 10 0-16,-2 9 1 15,-3 11 0 1,-2 6 0-16,-3 6 0 0,-3 1 1 15,1 0 0-15,-4-3-1 16,0-6 1-16,2-8 0 16,9-10 0-1,8-12-1-15,10-12 0 0,8-6 1 16,7-10-1-16,5-4 0 0,4-4 0 15,-5-2-1 1,-8 1 1-16,-7 3-2 0,-13 2 2 16,-11 3-2-1,-16 5 1-15,-9 7-1 0,-13 7 1 16,-7 10 0-1,-7 9 1-15,-2 10 0 0,1 11 0 16,7 11 1 0,8 7 0-16,15 3 1 0,19 1-2 15,16-5 1-15,16-5-1 16,16-9-2-16,10-14-2 15,15-4-6-15,-9-23-8 16,14 4-6-16,-21-20 0 16,10 8 10-16,-18-14 5 15,-3 3 5-15,-11 3 5 16,-11-6 7-16,5 12 10 15,-25-10 6-15,9 14-3 16,-21-13-9-16,2 10-4 16,-14-2-4-16,-4 4 0 0,-10 2-4 15,-5 6 2 1,-5 7-1-16,-5 11-1 0,-3 9 2 15,1 13-2 1,6 7 1-16,5 10 0 0,15 2 1 16,14 1-1-1,21-5-1-15,23-11 1 0,20-11 0 16,16-14 0-16,12-15-1 0,7-20 0 15,1-15-1 1,-8-17-1-16,-10-14-1 0,-17-12-1 16,-15-8 1-1,-18-11 0-15,-11-1 1 0,-13 3 0 16,-9 8 2-1,-5 10 2-15,-7 16 1 0,5 15-1 16,-7 21 1 0,6 28-1-16,-1 28 0 0,8 26 0 15,0 20-2-15,7 17 1 16,1 12 0-16,2 9 0 15,1 3 0-15,3-5-1 16,4-19 0-16,-4-18-1 16,6-21 0-16,0-24-3 15,7-20 0 1,-1-28-3-16,7-14-1 0,-8-18-1 15,8-1-1-15,-9-10 2 16,3 8 2-16,-10 7 4 16,-2 7 1-16,-3 14 3 0,-3 6 1 15,5 14 2 1,-11 8 1-16,12-4 0 0,-12 4-2 15,2 23 0 1,-10-3 1-16,-4 8-2 0,-9 4 2 16,-4 6-2-1,-7 2 1-15,3 5-2 0,0-5 1 16,8 0-2-16,11-5 0 15,22-4 0-15,22-10-1 16,21-11 1-16,19-7 0 0,12-7-1 16,6-7 1-1,3-4-1-15,-4-5 0 16,-12-1 0-16,-17 0 0 15,-15 0 0-15,-15 0 0 0,-9 0 0 16,-9 3 0 0,-5 0 0-16,-1 4 0 15,-2 2 0-15,-6 12 0 0,23-5 0 16,-7 13 0-16,3 7 0 15,0 7 0-15,3 6 0 16,0 3-1 0,5 3 1-16,4 0 0 0,5-3-1 15,13-3 1-15,11-4 0 16,14-8 0-16,7-1 0 15,16-6 0 1,6-2 0-16,5-2-1 0,3-3-2 16,3 8-5-16,-8-6-26 0,16 4-2 15,-2-7-5 1,2-2-5-16</inkml:trace>
  <inkml:trace contextRef="#ctx0" brushRef="#br0" timeOffset="41060.67">21975 7808 33 0,'-23'-1'38'16,"9"0"-2"-1,-14-8-3-15,5 9-15 0,-27-11-5 16,5 9-4-1,-17-4-3-15,1 5-1 0,-3 3-3 16,4 5 0-16,7 4-1 16,12 6-1-1,19 7 0-15,19 3 0 0,23 5-1 16,24 4 0-16,19 7 1 15,16 5 0-15,10 6 0 16,6 4 0-16,-2 3 0 16,-11 0 2-16,-20 3 0 15,-26-1 0 1,-29-7 0-16,-28-8-1 0,-28-11 1 15,-23-9-1-15,-11-12-1 0,-7-12-6 16,20-5-28 0,5-19 0-16,30-6-5 0,19-13-4 15</inkml:trace>
  <inkml:trace contextRef="#ctx0" brushRef="#br0" timeOffset="41700.67">22302 8103 54 0,'27'-11'40'0,"-15"-8"-3"0,13 7-3 0,-2-6-22 15,18 9-5 1,3-1 0-16,15 10-4 0,4 7-1 16,4 9-1-1,1 11 0-15,-8 9 0 0,-11 5-1 16,-12 3 1-1,-15 3-1-15,-15-1 0 0,-12-5 1 16,-7-7-1-16,-12-9 0 16,-3-9 1-16,-9-7-1 15,-3-7 0-15,-3-7-1 16,-5-2 1-16,-1-3-1 15,-2 0 1-15,5 5-1 16,1 2 0 0,8 7 0-16,8 6 1 0,12 4 0 15,15 7-1 1,16 3 2-16,16 0-1 0,17-1 2 15,13-5-2-15,11-6 1 0,6-10 0 16,7-8-1 0,-3-10 0-16,-3-10-2 0,-7-8 1 15,-8-10-1 1,-12-6 0-16,-9-1 1 0,-10 5 0 15,-9 3 1 1,-6 8 0-16,-5 10 0 0,-7 14 1 16,-6 11 0-16,6 23 0 15,-5 7-1-15,1 8 1 16,2 5-1-16,4 4 1 0,6 0-1 15,8-6 2 1,11-5-2-16,9-12 3 16,13-12-2-16,9-8 0 15,3-15 1-15,5-9-1 0,-5-12 1 16,-2-7-1-1,-15-8 0-15,-9-3-1 16,-15 1 1-16,-8 0-2 0,-8 10-2 16,-9 3-4-16,12 24-26 15,-9-3-3-15,17 19-4 16,-4-2-5-1</inkml:trace>
  <inkml:trace contextRef="#ctx0" brushRef="#br0" timeOffset="42440.67">24365 8089 73 0,'0'0'39'16,"19"-4"-3"-16,-19 4-4 16,-9 35-30-16,2 4-2 15,3 7 2-15,2 2-1 16,10 2 2-16,8-6-2 0,10-6 2 15,10-12-2 1,12-11 0-16,9-13 1 0,6-13 0 16,2-11-1-16,0-10 0 15,-7-8 1-15,-7-5-1 16,-11-2-1-16,-8 3 1 15,-10 4-1-15,-7 7 0 16,-8 11 0-16,-7 22-1 16,11 1 1-16,-5 23-1 15,3 12 1-15,-1 8 0 16,2 5 0-1,-1 4 0-15,-1-5 1 0,0-4 0 16,-4-11 0-16,1-10 0 0,-5-23 0 16,19 10 0-1,-2-21 1-15,4-9-2 16,6-8 1-16,6-5-1 0,6-1 0 15,3 0-2-15,4 9 2 16,1 8-2 0,1 12 1-16,4 13 1 0,0 13-1 15,-2 11 1-15,0 8-1 16,1 1 3-16,-7 0 0 15,1-4-1-15,-1-8 2 16,2-8-2-16,4-13 0 16,3-9 0-16,7-13 0 0,3-10-2 15,1-8 0 1,-2-7 0-16,-5-5 0 0,-9 1 0 15,-7 2 1 1,-15 6-1-16,-19 6 0 0,-18 7 0 16,-19 10 1-16,-19 9-1 15,-17 12 0 1,-17 8 1-16,-7 11-1 0,1 8 1 0,11 16 1 15,19 9 0 1,24 14 0-16,29 11 1 16,27 3-1-1,21 2 1-15,14-3-1 0,4-6 0 0,-5-13-2 16,-12-12 0-1,-19-13-4-15,-32-25-12 16,-16-14-19-16,-26-27-2 0,-9-15-5 16,-23-26-3-16</inkml:trace>
  <inkml:trace contextRef="#ctx0" brushRef="#br0" timeOffset="43991.67">20576 9936 67 0,'0'0'42'0,"-16"-18"-4"16,6 3-2-16,-20-10-24 0,0 9-6 15,-17 3-2 1,-9 9-1-16,-12 13-2 16,-9 18 0-16,-6 15-1 15,-4 16 0-15,4 16 0 0,6 16 1 16,11 9-2-16,16 1 2 15,23-4 0 1,29-8 0-16,27-13-1 0,27-12 2 16,22-18-1-1,21-19 1-15,14-14-3 0,4-14-2 16,5-2-16-1,-19-15-18-15,-5-2 0 0,-20-11-5 16,-9 1-1-16</inkml:trace>
  <inkml:trace contextRef="#ctx0" brushRef="#br0" timeOffset="44281.67">21024 10357 85 0,'8'-11'39'0,"-8"11"-2"16,0 12-1-16,-12 14-33 0,-10 12 0 15,1 8 0 1,-1 4 0-16,11 4 0 0,5-4-2 15,12-4 1 1,16-14-1-16,15-13 1 0,14-15 0 16,8-12 0-16,-1-13 0 15,-3-12 0-15,-12-13 0 16,-14-7-1-16,-17-2 0 15,-18 0-1-15,-15 6-1 16,-13 4-2-16,-2 15-3 16,-11 5-6-16,14 25-25 15,-2 1-2-15,21 12-4 16,6-1-2-16</inkml:trace>
  <inkml:trace contextRef="#ctx0" brushRef="#br0" timeOffset="44751.67">21507 10321 86 0,'16'-16'39'15,"-5"11"-2"-15,-11 5 0 0,-4 15-35 16,-5 21 0 0,3 12 0-16,0 4 0 0,4 5 0 15,1 1-1-15,4-6 1 0,2-12-1 16,4-14 1-1,-9-26 0-15,23 2-1 0,-10-26 0 16,2-14 0 0,0-14 0-16,1-1-1 15,0-2-1-15,0 4-1 16,5 15 1-16,1 14-1 0,2 27 0 15,2 19 0 1,0 20 0-16,1 8 2 16,-1 5-1-16,-3 1 2 0,-6-7-1 15,-3-8 1-15,-5-18 1 16,-2-13-1-16,-7-12 0 15,16-19 0 1,-3-14 0-16,8-14-1 0,2-8 1 16,5-2-2-1,3 0 1-15,2 10-2 0,2 14 1 16,0 20 1-16,-1 25-1 0,-3 21 1 15,1 14 0 1,3 9 1-16,2 3-1 0,4-2 2 16,3-6-1-1,5-12 0-15,8-11-5 16,-4-16-27-16,17-3-5 15,-7-9-7-15,-7-9-2 0</inkml:trace>
  <inkml:trace contextRef="#ctx0" brushRef="#br0" timeOffset="57273.69">3474 810 34 0,'0'0'42'15,"0"0"-7"-15,-58 35 0 0,-30-9-17 16,-19 9 0 0,-47 7-4-16,-13 6-4 15,-23 4-3-15,-3 4-1 0,-6 4-3 16,19-3 0-16,25-2-4 15,29-3-3-15,43-5-3 16,32-10-12 0,44 0-17-16,27-10 1 0,35-10-2 15,19-7-4-15</inkml:trace>
  <inkml:trace contextRef="#ctx0" brushRef="#br0" timeOffset="57483.69">2395 1392 87 0,'0'0'37'0,"10"-1"-1"0,-15 42-1 15,-5 15-29 1,4 18-1-16,-5 16-1 0,9 13 0 16,-5 6-1-1,5-3-2-15,4-8-2 0,5-10-2 16,8-9-1-16,1-19-28 15,20-11-2 1,-1-29-5-16,13-14-1 0</inkml:trace>
  <inkml:trace contextRef="#ctx0" brushRef="#br0" timeOffset="57853.69">2959 1824 94 0,'0'0'36'0,"11"-3"-4"16,20 22 0-1,3 10-28-15,18 15-1 0,5 9 0 16,12 8-1 0,3 2 1-16,6 1-1 0,-8-4 0 15,-9-12-1 1,-9-9-1-16,-4-14-6 0,-1-7-7 15,-15-22-19 1,0-8 0-16,-13-20-3 0,3-11-1 16,-18-23 19-16,11-1 5 0,-12-2 13 15,-8 0 7 1,1 14 25-16,-14 11 1 15,0 27-2-15,-20 26-1 16,3 32-17-16,-25 15-1 0,2 21-9 16,-7 26-8-1,-10 12-30-15,18 8 2 16,10-14-12-16,3-19 1 0</inkml:trace>
  <inkml:trace contextRef="#ctx0" brushRef="#br0" timeOffset="58773.69">21183 1126 97 0,'24'-56'37'16,"-76"52"-3"-16,-12 4 0 15,-30 10-25-15,-13 10-5 16,-23 8 1-16,-13 10-4 15,-12 9-1-15,1 5-3 16,8 7-2-16,17 1-1 16,27-2-20-16,11-7-3 15,40-6-5-15,21-16-1 0,40-11-5 16</inkml:trace>
  <inkml:trace contextRef="#ctx0" brushRef="#br0" timeOffset="58993.69">20422 1340 73 0,'9'41'34'0,"10"21"0"0,-13 26-4 16,11 19-15-16,-13 17-5 15,9 9-3-15,-7-2-4 16,0-6-3-16,4-13 0 0,2-11-6 15,10-2-7 1,-2-34-19-16,17-11-1 16,-5-27-5-16,16-8-1 15</inkml:trace>
  <inkml:trace contextRef="#ctx0" brushRef="#br0" timeOffset="59253.7">20843 2144 91 0,'0'0'32'0,"7"27"-1"15,7 4-1-15,24 13-26 0,-3 8 2 16,13 7-5-1,3-2 3-15,3-4-4 0,-1-10 2 16,-1-9-5 0,0-10 1-16,-11-18-7 0,2-6-19 15,-19-23-1 1,-2-6-5-16,-16-17 0 0</inkml:trace>
  <inkml:trace contextRef="#ctx0" brushRef="#br0" timeOffset="59403.7">21259 2191 83 0,'-20'-2'36'0,"-10"7"-4"16,10 16-1-16,-10 3-15 15,6 17-12-15,-7 7-1 16,3 11-4-16,6 9-2 0,4-4-15 16,21 7-12-1,3-19-5-15,22-8-3 16,5-30-3-16</inkml:trace>
  <inkml:trace contextRef="#ctx0" brushRef="#br0" timeOffset="59853.7">21916 2178 100 0,'7'-14'34'0,"-3"-8"-4"16,21 8 1-1,0-8-24-15,22 8-1 0,14-1-3 16,15 1-1 0,7 3 0-16,9 8 0 0,-2 5-2 15,-5 9 1 1,-14 6 0-16,-17 6 0 0,-28 6-1 15,-26 5 0 1,-23 6 1-16,-27 5-3 0,-17 0 2 16,-11 1-2-16,-8-1 1 15,5 0-1-15,13-2 2 16,20-1-2-16,23-9 2 0,38-2 0 15,34-10 1 1,29-8 0-16,25-7-1 16,16-3 1-16,6-3-3 15,-5-7-5-15,-3 12-24 0,-34-15-5 16,-24 1-3-16,-42-9-7 15</inkml:trace>
  <inkml:trace contextRef="#ctx0" brushRef="#br0" timeOffset="60563.7">4744 1885 60 0,'-6'-12'33'0,"6"12"0"0,-6 22-1 0,9 8-5 15,-16 10-15-15,9 8-5 16,-6 9-1-16,2 14-3 15,4 16-10-15,6-4-26 16,16 0-1-16,5-17-9 16</inkml:trace>
  <inkml:trace contextRef="#ctx0" brushRef="#br0" timeOffset="68835.71">11615 6335 72 0,'-8'-22'39'0,"10"7"-3"0,-3-2-3 16,11 14-25-1,2 4-3-15,6 13-2 0,6 11-2 16,10 13 0-1,6 11-1-15,11 8 0 0,7 6 0 16,3 3 0 0,4-2 0-16,-3-4 1 0,-1-7-3 15,-7-10 1 1,0-4-4-16,-20-15-4 0,5-1-23 15,-23-16-4-15,3-6 0 0,-12-13-5 16</inkml:trace>
  <inkml:trace contextRef="#ctx0" brushRef="#br0" timeOffset="69155.71">12176 6279 46 0,'-12'-10'35'15,"1"14"-2"1,4 13 0-16,-8 3-23 0,9 19-3 16,-16 4 1-16,8 14-2 15,-10-2-1-15,4 8 0 16,-3-5-1-1,2-1-1-15,-3-8-1 0,0-7 0 16,7-9 0-16,0-9-1 0,3-6-1 16,4-3-1-1,10-15 0-15,-12 15-1 0,12-15-2 16,-5 11-2-1,10 3-4-15,-5-14-23 0,10 23-2 16,-10-23-4 0,21 18-1-16</inkml:trace>
  <inkml:trace contextRef="#ctx0" brushRef="#br0" timeOffset="73666.72">27578 6116 46 0,'0'0'35'0,"12"-13"-2"16,-12 13-2-16,31 14-22 0,-15 5-2 16,13 17-4-16,1 10 1 15,14 17-1 1,2 8 0-16,9 8 0 0,1-1-1 15,5-1 0-15,-1-7-2 16,-5-6 1-16,-7-12-1 16,-7-13-1-1,-4-9-3-15,-16-13-2 0,2-5-25 16,-23-12-2-16,11-6-3 0,-15-13-4 15</inkml:trace>
  <inkml:trace contextRef="#ctx0" brushRef="#br0" timeOffset="73886.72">28159 6235 28 0,'-7'-19'36'0,"-2"3"-4"0,9 16 1 15,-22-21-21-15,22 21-3 16,-33 17-1-16,13 9-4 15,-8 11 1-15,2 13-2 0,-5 10 0 16,0 7-2 0,-1 4 0-16,5 0-3 15,10 1-27 1,0-6-5-16,10-8-3 0,7-13-5 0</inkml:trace>
  <inkml:trace contextRef="#ctx0" brushRef="#br0" timeOffset="79837.72">12803 6874 41 0,'0'0'36'15,"0"0"-4"-15,12-7-3 16,-12 7-24-16,10-11-18 15,3 14-15-15,1 1-4 16,7-2-4-16,3 3 2 16</inkml:trace>
  <inkml:trace contextRef="#ctx0" brushRef="#br0" timeOffset="80007.72">13295 7046 62 0,'17'-3'22'15,"3"3"-19"-15,-4 0-4 0,3 4-35 16,-6 1 1 0</inkml:trace>
  <inkml:trace contextRef="#ctx0" brushRef="#br0" timeOffset="80167.72">14140 7148 45 0,'24'7'28'0,"-2"5"-4"0,-22-12-1 15,7 15-32 1,-7-15-2-16,5 17-17 16,5-7-3-16,7-4 3 0</inkml:trace>
  <inkml:trace contextRef="#ctx0" brushRef="#br0" timeOffset="80337.72">14902 7330 52 0,'40'10'31'0,"-6"-8"-9"16,2 4-15-16,-5-1-36 0,-3 3-4 16,0 1 0-1</inkml:trace>
  <inkml:trace contextRef="#ctx0" brushRef="#br0" timeOffset="80497.73">15835 7511 60 0,'38'10'27'15,"-13"-9"-9"-15,1 0-22 16,-9 3-28-16,0 3-3 16,2-1 1-16</inkml:trace>
  <inkml:trace contextRef="#ctx0" brushRef="#br0" timeOffset="80708.73">16565 7624 1 0,'26'1'17'0,"-26"-1"2"15,11-3-2-15,-11 3-18 0,0 0-15 16,0 0-7-16</inkml:trace>
  <inkml:trace contextRef="#ctx0" brushRef="#br0" timeOffset="81748.73">19461 8250 32 0,'48'8'21'15,"-14"-6"-15"-15,-1-1-5 16,-9 2-34-16</inkml:trace>
  <inkml:trace contextRef="#ctx0" brushRef="#br0" timeOffset="83638.73">12687 8838 44 0,'0'0'30'0,"-4"-19"-1"16,4 19-4-16,-3-11-10 0,3 11-11 15,0 0-29 1,0 0-3-16,-11 15-6 0,11-15-2 15</inkml:trace>
  <inkml:trace contextRef="#ctx0" brushRef="#br0" timeOffset="83738.73">12687 8838 69 0</inkml:trace>
  <inkml:trace contextRef="#ctx0" brushRef="#br0" timeOffset="83798.73">12687 8838 69 0,'26'59'38'0,"-15"-71"-6"0,-2-1-4 0,-9 13-36 0,9-16-21 0,-9 16-5 16,0 0-3-1,0 0-2-15</inkml:trace>
  <inkml:trace contextRef="#ctx0" brushRef="#br0" timeOffset="83938.73">13026 8771 77 0,'39'-20'34'0,"-4"1"-9"0,-5-3-23 0,-3 3-35 15,-7 2-2 1,3 7-5-16</inkml:trace>
  <inkml:trace contextRef="#ctx0" brushRef="#br0" timeOffset="84068.73">14044 8516 64 0,'90'-21'31'0,"-3"3"-11"16,-16-2-20-16,-5 2-31 0,-7 5-4 16,6 4 1-1</inkml:trace>
  <inkml:trace contextRef="#ctx0" brushRef="#br0" timeOffset="84248.73">15451 8263 5 0,'73'-14'20'0,"-5"2"-13"15,-5-4 1-15,6 4 5 0,-10-5 4 16,10 2 0 0,-7-3-2-16,3 2-23 15,-3-3-14-15,4 2-5 0,-6-5-3 16</inkml:trace>
  <inkml:trace contextRef="#ctx0" brushRef="#br0" timeOffset="84368.73">16913 7849 46 0,'68'-18'7'16,"2"1"-3"-16,-6-2-3 0,-9-3-33 16</inkml:trace>
  <inkml:trace contextRef="#ctx0" brushRef="#br0" timeOffset="84518.73">17844 7557 52 0,'85'-13'14'15,"-8"-8"-11"-15,-6-3-3 0,0-4-33 16,-9 5-2-16</inkml:trace>
  <inkml:trace contextRef="#ctx0" brushRef="#br0" timeOffset="84738.73">18953 7164 37 0,'75'-19'21'0,"-15"-8"-2"16,3 2-9-16,-14 3-26 16,6 8 2-16,-9-5 4 0,2 2 8 15,4-1 11-15,-9-6 3 16,16 10 3-1,-14-9 5-15,11 8 0 0,-10 3-18 16,3 2-22-16,-10-6-6 16,-4 8-12-16</inkml:trace>
  <inkml:trace contextRef="#ctx0" brushRef="#br0" timeOffset="85718.73">17918 7977 24 0,'0'0'35'16,"-14"-7"-2"-16,14 7-3 0,0 0-22 15,0 0-4 1,0 0-7-16,23 5-24 0,9 8-3 16,9-1-5-1,9 3-2-15</inkml:trace>
  <inkml:trace contextRef="#ctx0" brushRef="#br0" timeOffset="85858.73">19057 8198 54 0,'68'3'31'15,"-3"5"-15"-15,-15-8-14 0,-10 1-35 16,-14 2-4 0,-2 2 4-16</inkml:trace>
  <inkml:trace contextRef="#ctx0" brushRef="#br0" timeOffset="85988.73">19699 8304 37 0,'49'14'33'16,"-4"0"-1"-16,-10-4-4 15,-7-2-43-15,-2 3-14 16,-5 0-5-16,-8-10-3 0</inkml:trace>
  <inkml:trace contextRef="#ctx0" brushRef="#br0" timeOffset="86949.73">12400 8915 11 0,'15'-7'27'16,"-15"7"0"-1,0 0-7-15,0 0-20 16,8-17-23-16,-8 17-6 16,19-11 1-16</inkml:trace>
  <inkml:trace contextRef="#ctx0" brushRef="#br0" timeOffset="87099.73">12757 8792 63 0,'36'-20'17'0,"6"2"-16"15,-2 0-1-15,-2 1-36 16,-3 6-1-16</inkml:trace>
  <inkml:trace contextRef="#ctx0" brushRef="#br0" timeOffset="87259.73">13765 8621 66 0,'75'-30'37'15,"-1"0"-5"-15,-16 5-16 0,-8-5-38 16,-7 14-12-1,-8 3-3-15,9 8-1 0</inkml:trace>
  <inkml:trace contextRef="#ctx0" brushRef="#br0" timeOffset="87359.73">14451 8414 63 0,'41'-17'30'0,"-1"-5"-9"15,-1 0-21-15,-3 0-27 16,2-1-6-16,-4-2-3 16</inkml:trace>
  <inkml:trace contextRef="#ctx0" brushRef="#br0" timeOffset="87469.74">15450 8002 49 0,'107'-28'31'0,"-8"1"-3"0,0 4-6 15,-13-1-45 1,-2 3-8-16,-4 0-1 0,2 1-1 15</inkml:trace>
  <inkml:trace contextRef="#ctx0" brushRef="#br0" timeOffset="87909.74">19044 6967 18 0,'48'-13'27'15,"-4"3"0"-15,-3-1-2 0,-11-4-10 16,5 10-7 0,-8-6-6-16,-3 2-6 0,3 1-1 15,-4 0 0 1,4 0 2-16,-1 2 1 0,0 1 1 15,-1 1 1 1,-3 0 1-16,1 2 3 0,-4-1-1 16,-4 0-6-16,-15 3-21 0,16-5-6 15,-16 5 1 1</inkml:trace>
  <inkml:trace contextRef="#ctx0" brushRef="#br0" timeOffset="88469.74">19169 6524 74 0,'3'-12'38'15,"10"3"-4"1,2-5-10-16,13 10-23 0,7 5-1 15,8 3 0 1,11 0 1-16,9 1 0 0,4-1 0 16,5 4 0-16,0 0 0 15,-1 4 0-15,-4 4-1 16,-7 5 0-16,-9 4-1 0,-13 7 1 15,-11 6-1 1,-14 6 2-16,-15 10-1 16,-14 4 1-16,-18 3 2 15,-5 5-1-15,-10 2 1 0,-3 4 0 16,-2-4 1-1,4 0-5-15,12 0-28 16,6-10-5-16,13-10-8 0,4-15-4 16</inkml:trace>
  <inkml:trace contextRef="#ctx0" brushRef="#br0" timeOffset="91231.74">20847 8742 38 0,'-34'-17'34'0,"-10"-5"-11"15,2 0-22-15,-11 6-26 16,-10 0-8-16,-6 1-1 16</inkml:trace>
  <inkml:trace contextRef="#ctx0" brushRef="#br0" timeOffset="91371.74">19879 8492 56 0,'15'-17'32'16,"-15"17"-3"-16,-4-26-12 0,-13 14-48 15,-23 1-5-15,-14 2 0 16</inkml:trace>
  <inkml:trace contextRef="#ctx0" brushRef="#br0" timeOffset="91501.74">19194 8277 50 0,'-27'-10'28'0,"-7"-9"-9"16,4 4-13-1,-11-1-38-15,-2 7-2 0,-9-2 1 16</inkml:trace>
  <inkml:trace contextRef="#ctx0" brushRef="#br0" timeOffset="91641.74">18525 8104 44 0,'-42'-18'27'0,"1"6"-11"16,-16-6-14 0,-1 2-31-16,-6 0-4 15</inkml:trace>
  <inkml:trace contextRef="#ctx0" brushRef="#br0" timeOffset="91841.74">17859 7838 44 0,'-16'-13'34'0,"-5"2"-3"0,-5 0-3 15,-9 2-25 1,-7 1-4-16,-6 1 2 0,-3 1-3 16,-1-2 2-16,3 0-3 15,-7-2 2-15,3 6-3 16,-6-7-5-1,8 7-5-15,0-4-15 0,-1-1 0 16,4 2-1-16</inkml:trace>
  <inkml:trace contextRef="#ctx0" brushRef="#br0" timeOffset="92231.74">15963 7536 77 0,'-15'0'34'15,"-2"0"-13"-15,-10-5-16 0,-9 2-37 16,-7-3-3-1,0 6-4-15</inkml:trace>
  <inkml:trace contextRef="#ctx0" brushRef="#br0" timeOffset="92531.74">15081 7452 66 0,'-49'-7'35'0,"-1"-3"-2"0,5 1-3 0,0-3-27 0,-5 2-2 0,-6-1 1 0,3-1-2 0,-1 2-4 0,-4-7-4 15,9 6-21-15,-6-2-3 16,10 2 2 0,-3-11 9-16,25 13 6 0,-9-15 5 15,17 7 4-15,-4 1 8 16,0-2 25-16,4 1 3 15,-3 0-2 1,5 12-10-16,-11-10-5 0,6 11-5 16,-9-4-1-16,4 4-8 0,-1 0-24 15,-4 2-3 1,2 1-4-16,-6-3-3 0</inkml:trace>
  <inkml:trace contextRef="#ctx0" brushRef="#br0" timeOffset="92671.74">13610 7117 66 0,'-30'-4'31'0,"2"4"-15"16,-7-7-14-16,-3-2-30 15,-7 0-6-15,-2 1-2 0</inkml:trace>
  <inkml:trace contextRef="#ctx0" brushRef="#br0" timeOffset="93361.74">13409 6582 57 0,'14'4'35'0,"-14"-4"-1"0,1 12-3 16,-24-2-27 0,-6 7-1-16,-16-3-1 15,-8 6 0-15,-13-5 1 16,-5 1-1-16,-11-2-1 0,-4 0-1 15,5-1-1-15,11-4 2 16,10 0-2 0,10-2 1-16,11 1 1 0,16 1-1 15,12 2 2 1,11 4-1-16,9 3 1 0,11 10 1 15,5 4 1 1,12 11-1-16,8 3 3 0,9 10-3 16,6-1 1-16,10 4-3 0,7 8-8 15,-7-14-27 1,1-6-3-16,-23-9-5 0</inkml:trace>
  <inkml:trace contextRef="#ctx0" brushRef="#br0" timeOffset="95762.75">19157 8167 17 0,'30'12'27'16,"-10"-6"2"-16,10 6-2 16,4 5-24-16,0 0 1 15,8 8 0-15,5-4 2 0,13 8 0 16,-2-6 2-1,16 6 0-15,-1-8 0 0,14 4-2 16,0-4-1 0,10 3-2-16,4-2 1 15,7 1-3-15,1 0 0 16,1-1 0-16,2-1 1 15,-8-3-1-15,-4-6 1 16,-5-2 0-16,-10-9 0 0,-7-3 0 16,-11-11-1-16,-1-5 2 0,-12-10-2 15,-2-5 0 1,-8-9-1-16,-4-9 1 15,-8-10-1-15,-9-7 0 16,-12-8 0-16,-12-4-1 0,-14-4 2 16,-12-6 0-1,-15-3 0-15,-14-1-1 16,-11-2 1-16,-13-2-1 0,-10 2 0 15,-11 1 2-15,-16 4-2 16,-14 8-2-16,-14 4 2 16,-15 9-1-1,-16 11 1-15,-9 13-2 0,-3 19-2 16,-6 5-6-16,14 25-23 15,2 6-3-15,22 17-3 16,14 8-5 0</inkml:trace>
  <inkml:trace contextRef="#ctx0" brushRef="#br0" timeOffset="98142.75">16575 7739 15 0,'0'0'34'15,"0"0"0"1,-13-1-3-16,-6 7-13 0,3 16-10 16,-20-6 1-16,-3 13-4 15,-17 0-1-15,-4 6-2 16,-13 4-1-16,-8 5 0 15,-4 3-1-15,-5 4 1 16,-6 1-1-16,0 1 1 16,-6 1 0-16,-2-1 1 15,-4 2 1-15,2-2-1 16,-7 0 0-16,-2-3-1 0,-4 2 1 15,-4-1-2 1,1-3 2-16,-3-2-2 0,-3-4 0 16,0-4 1-1,0-5 0-15,3-5 1 0,3-12 0 16,10-6 0-1,1-15 0-15,8-7 1 0,3-11-1 16,9-10 0 0,5-9-1-16,3-7 1 0,7-7-3 15,1-6 2-15,5-6-2 16,4-8 1-16,5-7-1 15,5-6 2-15,7-4-2 0,9-5 2 16,5-4 0 0,9-1 0-16,6-3 0 15,11 3 0-15,10 2 1 16,7 6-2-16,13 4 1 0,9 11-1 15,13 10-1 1,11 6 0-16,15 16 0 16,12 11 1-16,12 13-1 0,13 7 1 15,10 11 0-15,5 8-1 16,6 6 2-16,6 7-1 15,7 4 1 1,3 5-1-16,2 5 0 0,3 5-1 16,-1 5 1-16,3 5-1 15,1 0 1-15,0 5-1 16,-7 1 0-16,-1 0 1 0,-8 1 0 15,1-2 0 1,-1 0-1-16,-1-3 2 0,2-2-1 16,0-4-1-1,7-2 1-15,2-3-1 0,12-4 1 16,4-1-1-1,5-6 1-15,5 0-2 0,-2-1 2 16,0 3-1 0,-4-1 1-16,0 4 0 0,-11 3 0 15,-7 3 0-15,-5 3-1 0,-6 2 1 16,2 1-2-1,0-2 2-15,3 1-1 16,3-2 1-16,7-4-1 16,6-2 1-16,3-3-1 0,2-3 1 15,2-4-1 1,2-3 2-16,-2-3-2 15,-1-3 1-15,-3-4 0 16,-8-7 0-16,-5-4 0 0,-1-8 0 16,-11-5 0-16,-6-10 0 15,-13-8 0 1,-11-11-1-16,-12-7 1 0,-17-10-1 15,-13-7 0-15,-16-7 0 16,-19-3-1-16,-19-10 2 16,-17 0-1-1,-21-4 0-15,-18-2 0 0,-18 0 1 16,-17 0 1-16,-21 3-1 0,-18 2 2 15,-19 11-2 1,-16 2 0-16,-18 9 0 0,-11 12 0 16,-12 12-1-1,-10 11 0-15,-2 10 1 0,-4 14-1 16,2 8 1 0,2 11 1-16,6 10 0 0,5 7 2 15,6 9-1 1,3 8 0-16,7 9 0 0,3 4 0 15,5 7-3-15,6 7 4 16,3 1-3-16,4 3-2 16,5 1 2-16,7-2 0 0,5 0 2 15,7 2-2 1,5 0 0-16,6 3-2 15,5 4 2-15,3-3 2 16,-1 1-2-16,-2 0 0 0,-2-2 0 16,-4-7 1-1,-3-6-1-15,-3-6 1 16,-6-7-1-16,-2-4 1 0,-5-6 0 15,-2-9 0-15,0-7-1 16,-5-7 0-16,-1-9 0 16,-3-11 1-1,-3-8-1-15,-1-10 1 0,2-9-1 16,7-4 1-1,2-10 1-15,6-5-3 0,11-5 1 16,14-6-1-16,15-7 2 0,14-7-2 16,19-8 1-1,12-6-1-15,15-1 0 0,14-6 2 16,11 0 0-1,11 0-1-15,9 4 1 0,11 3 0 16,13 3-1 0,15 4 0-16,17 2 1 0,17 7 0 15,19 4-1 1,17 5 1-16,18 8-1 0,21 7 0 15,12 9 0-15,13 8 1 16,12 6-2-16,19 9 0 16,10 4 0-16,18 5 0 15,6 4 0-15,4 8 1 16,3 5-1-16,7 8 0 15,-1 7 0-15,-7 10 1 16,-2 10-1-16,-8 6 1 16,-3 8-1-16,4 6 0 15,6 3 0-15,-3 5 1 16,4 0-1-16,5 3 0 0,-1-4-1 15,2 3 1 1,1-1-1-16,-7-2 2 0,-5-5-2 16,-4-5 1-1,-9-4 1-15,-10-6-1 0,-10-7 1 16,-11-8 0-1,-10-8 0-15,-12-9 0 0,-10-7 0 16,-10-10 0-16,-14-11 0 0,-12-10 0 16,-10-12 0-1,-16-15 0-15,-18-14-1 0,-22-15 2 16,-26-12-2-1,-28-16 1-15,-33-10 0 16,-35-10-1-16,-42-10 1 16,-37-2 1-16,-37 4 1 0,-36 3-3 15,-32 12 1 1,-27 16-1-16,-24 12-12 15,-8 35-19-15,-15 21-3 0,-9 30-6 16,-12 25-2-16</inkml:trace>
  <inkml:trace contextRef="#ctx0" brushRef="#br0" timeOffset="115064.77">2010 12033 96 0,'-16'-26'40'16,"5"9"-2"-1,-6 2-2-15,17 15-28 0,-15 12-5 16,15 20 0-16,7 11-1 0,10 11 0 15,6 9 1 1,11 5-2-16,8 3 1 16,9-3-2-16,1-10 2 15,5-9-2-15,-2-16 2 0,6-14-2 16,2-16 0-1,4-11 2-15,0-13 0 16,2-12-1-16,2-12-1 0,5-9 0 16,0-4 0-16,-2 1 0 15,6 8-1-15,7 15 1 16,9 16 0-1,10 15 1-15,9 18 0 0,6 16 1 16,5 10 0 0,9 5-1-16,-1-5 1 0,-2-8-1 15,-7-14 0 1,0-13-1-16,-6-17-1 0,-4-18 1 15,4-18-1-15,-4-12 1 0,-3-16-1 16,3-7 0 0,0-3 1-16,4 3-1 0,5 13 1 15,10 16 0 1,10 20 1-16,11 18-1 0,8 17 0 15,8 15 1 1,5 7-1-16,0 2 0 0,-2-5 0 16,-5-9-1-1,-7-6 0-15,-5-13 0 0,-7-10 0 16,-5-7 0-16,-3-6 0 15,-4-7-1-15,-6 0 1 16,-1-1-1-16,1 3 2 0,2 8 0 16,7 8 0-1,4 13 0-15,6 8 0 16,9 16 1-16,8 11-1 15,9 11 2-15,4 3-2 16,-2 5 1-16,0-1-1 0,0-6 0 16,-3-6 0-1,-2-6-1-15,-4-9 1 0,-1-9-1 16,-3-10 0-16,0-11 0 15,3-6 0-15,-2-3 0 16,4-1 0 0,1 0 0-16,5 0 1 0,2 10 0 15,5 12 0 1,8 11 1-16,5 10 0 0,2 9 0 15,3-1 0-15,1 4 0 0,4-3 0 16,3-10-1 0,2-12 0-16,3-13 0 0,0-12 0 15,3-16 1 1,6-7-1-16,0-8 0 0,5-1 1 15,-1 4-1 1,4 7 1-16,3 11 0 0,5 16-1 16,3 15 1-1,3 15-1-15,6 9 0 0,1 7 0 16,5 1 0-16,-1-5 0 0,-2-5 0 15,0-10 0 1,-2-10-1-16,3-12 1 16,-4-7-1-16,4-7 0 15,-4-8 0-15,3-3 1 0,-1-6-1 16,0-4 0-1,-1 2 1-15,-4-1 0 16,-1 4-1-16,-6 6 0 0,2 10 1 16,-2 11 0-1,2 15 0-15,4 13 0 0,5 9 1 16,0 10-1-1,7 3 1-15,3 3-1 0,-2-4 0 16,7-3-1-16,-1-5 1 16,-3-7-1-16,3-5 0 15,0-6 1 1,-3-3 0-16,5-2-1 0,-1-2 1 15,-3-1 0-15,4-5 0 0,0 1 0 16,1-1 1 0,-1 1-1-16,3 5 1 0,1 4 0 15,-1 7 0 1,0 8 0-16,-3 10 0 0,0 6 0 15,-3 7 0 1,0 1 0-16,3 3 0 0,1-4-1 16,9-4 0-1,6-3 1-15,10-6 0 0,-2-1-2 16,5-6 1-16,5 0-1 15,6-7-4 1,24 9-33-16,-11-14-7 0,-16-10-3 16,-12-19-5-16</inkml:trace>
  <inkml:trace contextRef="#ctx0" brushRef="#br0" timeOffset="120895.78">944 13366 95 0,'0'0'37'0,"0"0"-2"15,-21-58 0 1,21 58-26-16,0 0-2 16,0 0-2-16,0 0-2 15,26 57 0-15,-26-57 0 0,42 92 0 16,-8-37-1-16,10 5 2 15,12-2-2 1,8-2-2-16,3-8-1 0,7-7-1 16,-7-11-2-16,-6-11-2 15,-4-2-26-15,-26-19-7 16,-10-5 0-1,-17-20-2-15</inkml:trace>
  <inkml:trace contextRef="#ctx0" brushRef="#br0" timeOffset="121105.78">1165 13225 118 0,'0'0'36'16,"0"0"2"-16,0 0-4 16,0 0-27-16,0 0-1 0,-64 51-4 15,34 12 1 1,-3 10-2-16,-2 9 1 0,8 3-3 15,5 5 0 1,-1-4-1-16,9-9-4 0,12-5-29 16,2-72-3-16,22 79-1 0,-22-79-2 15</inkml:trace>
  <inkml:trace contextRef="#ctx0" brushRef="#br0" timeOffset="121756.78">1529 13416 66 0,'-14'-1'30'16,"2"1"-2"0,12 0-1-16,0 0-21 0,0 0-1 15,0 0-1-15,0 0 1 0,9-17 1 16,-9 17 0-1,20-21 0-15,-7 13 2 0,6-8-2 16,-3 4-2 0,8-4 0-16,6 4-1 0,3-3 0 31,6 3-1-31,2 0 0 0,5 3 0 0,0 1 0 15,10 5 0 1,-3 3 0-16,-1 5-1 0,-5 10 1 16,0 9-1-16,-4 10-1 15,-7 7 1 1,-10 5-1-16,-6 3 1 0,-12 1 0 15,-1-5-1 1,-5-7 1-16,-3-8 1 0,-4-13-1 16,5-17 0-16,-18 3 1 15,1-12-1-15,-4-4-1 16,-11 2 1-16,-10 2-3 0,-8 3 2 15,-7 8-1 1,-1 8 1-16,-6 10-2 0,4 3 1 16,8 6-1-1,13 1 2-15,8 3-1 0,14-1 2 16,19-6-1-1,22-1 1-15,21-10 1 0,17-5-1 16,14-7-1 0,6-8 0-16,6-5-2 0,-1-6-2 15,-4 3-4-15,-22-11-24 16,6 7-5-16,-20-11-2 15,4 5 0-15</inkml:trace>
  <inkml:trace contextRef="#ctx0" brushRef="#br0" timeOffset="122136.78">2808 13486 96 0,'28'-29'37'0,"8"6"-3"15,-17-10-1 1,11 11-19-16,-22-9-4 16,1 7-4-16,-15-4 0 15,-5 6-2-15,-13 3-1 0,-5 5-2 16,-11 7 0-1,-4 12 0-15,-4 12-1 16,-5 14-1-16,4 14 1 0,6 10-1 16,10 8 0-16,10 4 1 15,19-2-1-15,15-5 2 16,21-10-1-1,17-12 1-15,17-11 0 0,15-15-2 16,6-9 0 0,-1-11-2-16,1-5-5 0,-20-17-26 15,2 0-3 1,-25-18-1-16,0 3-4 0</inkml:trace>
  <inkml:trace contextRef="#ctx0" brushRef="#br0" timeOffset="122366.78">3379 13021 107 0,'17'-15'36'16,"-15"2"-3"-16,-2 13 0 0,0 0-25 16,2 30-1-16,-9 3-3 0,-2 14 0 15,1 9-1 1,2 10 0-16,2 5-2 15,7 3-1-15,7-1-3 16,1-10-3 46,12-1-25-62,-11-25-5 0,10-5-1 0,-22-32-2 0</inkml:trace>
  <inkml:trace contextRef="#ctx0" brushRef="#br0" timeOffset="122516.78">3196 13390 91 0,'13'-16'38'16,"13"-5"-3"-16,27 10 1 15,8-5-17-15,16 13-16 16,10 12-10 0,-3-5-25-16,4 5-2 0,-14-4-4 15,-10 4-3 1</inkml:trace>
  <inkml:trace contextRef="#ctx0" brushRef="#br0" timeOffset="122786.78">4002 13821 108 0,'-4'-16'37'0,"28"12"-1"0,3-9-2 15,27 4-26-15,5 1-4 16,9-1-5-16,16 7-29 15,-4-10-6-15,8 1 0 16,-13-10-5-16</inkml:trace>
  <inkml:trace contextRef="#ctx0" brushRef="#br0" timeOffset="123266.79">4683 13354 107 0,'33'-15'36'0,"4"-11"-1"0,16 9-1 0,-5-5-25 15,13 13-4 1,-3 2-1-16,5 14-1 15,-4 8-1-15,-2 12-1 16,-7 9-1-16,-7 12 0 0,-8 3 0 16,-5 2 0-16,-8-3 0 15,-6-5 0 1,-6-10 1-16,-6-7 0 0,-4-13 0 15,0-15 1-15,-24-9-1 16,-4-7-1-16,-13-4 1 16,-13-1-1-1,-9 5-1-15,-6 3 1 0,-5 9-1 16,0 9 0-1,9 11 0-15,8 8 1 0,15 5 0 16,16 4 0-16,17-1 1 0,17-2-1 16,19-6 1-1,16-4 0-15,18-6-2 0,13-9 0 16,15-4-5-1,-5-14-24-15,13 0-6 0,-13-16 0 16,-1-2-4 0,-20-13-5-16</inkml:trace>
  <inkml:trace contextRef="#ctx0" brushRef="#br0" timeOffset="123666.79">5443 13032 104 0,'3'-11'35'0,"10"14"0"15,-2 6-1-15,7 19-26 16,-4 7-1-16,4 17-2 16,-3 10 0-16,4 10-1 0,-5 0-1 15,-1 3-1-15,-3-10-1 16,-2-8-1-16,-3-13 1 15,1-14 0 1,0-19-1-16,-6-11 0 0,19-28 0 16,-9-5 0-16,7-7-1 15,-1-2 0-15,5 0 0 16,3 5-1-1,6 10 1-15,3 16-1 0,6 17 2 16,4 16-1-16,-3 13 1 0,-2 10 0 16,-10 6 1-1,-8 3 0-15,-17-2 0 0,-12-4 0 16,-15-5-2-1,-13-13-4-15,12 2-23 0,-12-20-7 16,20-2-2 0,3-17-4-16,14 7-3 15</inkml:trace>
  <inkml:trace contextRef="#ctx0" brushRef="#br0" timeOffset="124007.79">6285 13442 113 0,'-12'-10'37'0,"-7"-3"-3"16,19 13-2-1,-20 1-23-15,14 11-4 16,-4 6-1-16,2 10-2 0,-2 3-2 15,8 5 1-15,5 1 0 16,14-5 0-16,11-7-1 16,13-9 0-1,10-11 1-15,8-11-1 16,1-11 1-16,-2-6-1 0,-11-8 1 15,-13-4 0-15,-20-1-1 16,-21 1 0 0,-18 6-1-16,-18 2-4 0,-4 16-24 15,-14-6-6-15,8 11-3 0,-1-2-2 16,21 9-3-1</inkml:trace>
  <inkml:trace contextRef="#ctx0" brushRef="#br0" timeOffset="124327.79">6907 13373 110 0,'-17'23'38'16,"-5"-8"-2"-16,10 12-2 15,-4 0-28-15,4 8-2 16,2 0-2-16,8 2 1 15,4-7-2 1,3-5 1-16,5-10-1 0,-10-15 0 16,24-9 1-16,-7-12-2 15,4-14 1-15,4-8-1 16,6-7-1-16,6-5 1 0,6-4-1 15,3 4 0 1,6 12-2-16,-2 5-1 0,7 20-7 16,-7 3-23-1,6 15-3-15,-8 0-2 0,6 10-4 16</inkml:trace>
  <inkml:trace contextRef="#ctx0" brushRef="#br0" timeOffset="124577.79">7664 12923 97 0,'-17'4'36'15,"3"7"-3"1,12 16 2-16,-1 5-26 15,7 21-2-15,-3 5-2 16,5 12-1-16,-1 3 0 0,3 5-1 16,1-4-2-16,3-6-1 15,1-7-2 1,0-14-3-16,6-3-24 0,-15-25-7 15,0-7 0-15,-18-23-4 16,-3-2-1-16</inkml:trace>
  <inkml:trace contextRef="#ctx0" brushRef="#br0" timeOffset="124687.79">7495 13471 101 0,'15'-17'35'15,"26"7"-1"1,16-7-3-16,21 8-27 0,8 3-31 16,-5-3-3-1,3 4-5-15,-9-3-4 0</inkml:trace>
  <inkml:trace contextRef="#ctx0" brushRef="#br0" timeOffset="125208.79">9146 13319 87 0,'0'0'37'0,"-28"-22"-1"16,13 19-2-1,-14-5-25-15,4 17-2 16,-10 7-2-16,4 9-1 15,0 10-2-15,4 8 1 0,10 3-1 16,11 1 0-16,17-3-1 16,18-4 0-1,14-12 0-15,14-10 0 0,6-15 0 16,5-13 0-1,-4-13 0-15,-6-11-1 0,-18-10 1 16,-13-5-1 0,-18-1 1-16,-15-3-3 0,-13 8-1 15,-12-1-4 1,0 17-27-16,-15-3-3 0,10 14-3 15,-5-2-2-15</inkml:trace>
  <inkml:trace contextRef="#ctx0" brushRef="#br0" timeOffset="125548.79">9562 13241 96 0,'16'24'39'15,"-13"0"-1"-15,5 11-3 16,-11-4-30-16,4 13 0 15,-1-1-2-15,1-1 0 16,0-7-1-16,2-9 0 16,2-15-1-1,-5-11 0-15,17-15 0 0,-8-10-1 16,3-13 1-16,1-4-2 15,2-3 0-15,-2 0 0 16,1 7-1-16,-2 7 0 0,5 11 0 16,4 13 1-1,1 16 0-15,1 16 0 0,4 9 1 16,-4 11 0-1,5 6 0-15,-2 5 1 0,-3-1-1 16,-6-5-4 0,7 1-24-16,-12-17-7 0,0-6-2 15,-12-28-6 1,21 13-1-16</inkml:trace>
  <inkml:trace contextRef="#ctx0" brushRef="#br0" timeOffset="125769.79">10155 13846 89 0,'-18'17'42'16,"-30"-8"-3"-16,-20 4-2 15,-41-8-22 1,-21 12-8-16,-37 1-1 0,-21 6-4 15,-10 10-5-15,-14 0-31 16,25 8-4-16,18-7-2 16,34 0-5-1</inkml:trace>
  <inkml:trace contextRef="#ctx0" brushRef="#br0" timeOffset="127750.79">1469 15145 33 0,'-12'-12'37'16,"12"12"0"-16,-13-24-4 0,13 24-9 15,-9-27-5-15,9 27-2 0,0 0-4 16,0 0-2-1,-52-66-2-15,52 66-2 0,-57-26-1 16,57 26-2 0,-81-3-1-16,81 3-3 0,-89 33-1 15,89-33 1 1,-84 76-1-16,52-25 0 15,7 7 0-15,5 0 0 16,7 1 0-16,3-2 1 0,15-6 0 16,-5-51 0-16,30 84 1 15,-30-84-1-15,71 46 2 16,-10-34-3-16,5-7 1 0,16-11-1 15,-6-8 0 1,6-6 1-16,-14-7-2 16,-13-1 2-16,-17-2-3 15,-29-2 4-15,-20 2-2 0,11 30 3 16,-75-49 0-16,19 33-1 15,7 6-1 1,1 5 0-16,48 5-5 0,-76 7-21 16,76-7-11-16,0 0-7 15,49 15-2-15,7-20-4 16</inkml:trace>
  <inkml:trace contextRef="#ctx0" brushRef="#br0" timeOffset="128070.79">2092 15211 103 0,'-1'-13'41'16,"1"13"-3"0,-24 9 0-16,15 4-32 0,-9 10-2 15,-2 7 0 1,5 7-3-16,8 1-1 0,10-1 0 15,8-5 1 1,9-8-1-16,9-7-1 0,9-11 1 16,8-8 0-16,1-10 0 0,-2-6 0 15,-8-8 0 1,-7-1-1-16,-12-1 1 15,-14-1-1-15,-10 7-2 16,-11-1-5-16,2 12-28 0,-10-6-3 16,12 12-3-1,1-6-3-15</inkml:trace>
  <inkml:trace contextRef="#ctx0" brushRef="#br0" timeOffset="128370.79">2607 15248 92 0,'-15'-1'39'0,"5"12"-2"16,-17-8-2 0,12 14-25-16,-14-2-4 0,8 5-2 15,0 1-1 1,12 1-2-16,16-2 0 0,14-5-1 15,16-4 1-15,14-6 0 0,16-7 1 16,9-7-2 0,3-5 1-16,-5-3-1 0,-12-7 1 15,-12 1-1 1,-23-5 2-16,-21 1-1 15,-24 4-1-15,-22-2-1 16,-8 10-3-16,-17-6-7 0,10 16-26 16,-14-5-1-16,26 11-4 0,1-3-3 15</inkml:trace>
  <inkml:trace contextRef="#ctx0" brushRef="#br0" timeOffset="128770.79">3696 14861 110 0,'0'0'39'0,"0"0"-2"0,0 27-1 16,-5 1-30-16,4 19-2 16,-2 3-2-16,3 9 0 15,0 1-1 1,2-2 1-16,-1-7-2 0,1-10 1 15,-2-13-1-15,0-13 0 16,0-15 0-16,-18-9 0 16,-2-8-1-16,-10-5 0 0,-9-2 1 15,-8 1-1 1,-5 6-1-16,-3 8 1 0,4 12 0 15,4 10 0 1,12 9 0-16,11 7 1 16,15 5-1-16,18 2 1 15,15 0 0-15,23-2 0 0,14-5 0 16,12-8-6-16,27-2-27 15,-5-15-4-15,14 2-2 16,-6-14-4-16</inkml:trace>
  <inkml:trace contextRef="#ctx0" brushRef="#br0" timeOffset="129400.79">4884 15495 80 0,'-27'6'39'0,"-2"-10"-2"0,6 4 0 16,8-9-23 0,15 9-5-16,3-12-3 0,21 1-1 15,13-8-1-15,16-5-1 16,8-7-2-16,5-1 0 15,-6-6-1 1,-3-2 0-16,-9-1 0 0,-16 3 0 16,-21 5-1-16,-21 8 1 0,-18 11-1 15,-12 11 1 1,-9 11-1-16,-5 9 0 15,1 11 1-15,5 6-1 16,11 5 1-16,16-1 0 0,15 0 0 16,21-8 0-1,19-5 0-15,14-5 1 0,14-9-1 16,14-8 0-16,6-8 0 15,2-8-1-15,-3-7 1 16,-15-5-1-16,-10-4 0 16,-16-3-1-16,-13-4 2 15,-14 3-1-15,-13 5 1 0,-5 6 0 16,-3 9 0-1,8 13 1-15,-12 11 0 16,13 12 1-16,1 12-1 16,5 7 1-16,3 3-1 15,0 2 0-15,3-5 0 0,3-7-1 16,0-9 0-1,0-11 1-15,4-10 0 0,1-12-1 16,2-12 0 0,6-9 1-16,0-9-1 0,1-3 0 15,0 0 0 1,0 3-1-16,-3 6 0 0,0 8-4 15,3 24-10 1,-11-4-22-16,7 15 1 0,-8-5-5 16,9 9-2-16</inkml:trace>
  <inkml:trace contextRef="#ctx0" brushRef="#br0" timeOffset="129730.79">6332 15343 107 0,'4'14'38'0,"3"12"-1"0,-16-8-3 16,-5 8-28-16,-1 0-1 15,-2 1-3-15,1-5 1 16,1-5-2-16,2-9 0 16,13-8 1-16,-13-5-1 15,12-9 0-15,3-10-1 16,4-6 1-16,1-4-1 15,1-3 1-15,4 0-1 16,4 3-1 0,4 2 1-16,5 2 1 0,4 5-1 15,7 4 0-15,3 2 0 0,5 3 0 16,1 5-1-1,-1-1-3-15,4 9-2 0,-8-6-5 16,11 15-24 0,-15-9-1-16,4 16-3 0,-11-8-3 15</inkml:trace>
  <inkml:trace contextRef="#ctx0" brushRef="#br0" timeOffset="129990.8">6930 15257 97 0,'-12'26'38'15,"-4"-12"-2"-15,7 10-1 16,-14-2-27-16,10 8-2 0,-5-1-1 15,11 6-3 1,4-3 1-16,14 0-2 16,12-12 1-16,15-3 0 15,11-11-1-15,4-8 2 0,4-9-2 16,-1-9 0-16,-11-7 0 15,-8-6 1 1,-20-6-2-16,-17-4 1 0,-19 3-2 16,-12 2-2-16,-8 10-2 15,-13-2-26-15,10 21-7 16,-6-1 0-1,14 18-4-15</inkml:trace>
  <inkml:trace contextRef="#ctx0" brushRef="#br0" timeOffset="130310.8">7387 15363 78 0,'25'-8'35'16,"-16"-9"0"0,-9 17-2-16,2-28-22 0,-2 28-3 15,0 0-2 1,-5 15 1-16,4 3-2 0,7 11 0 15,2 0-1 1,6 4-1-16,0-3 1 0,9-4-2 16,-1-13 0-16,5-12 0 0,-3-12-1 15,0-11 1 1,-2-13-2-16,1-13 1 15,-3-12-1-15,1-5 1 16,3 7-1-16,0 5-2 0,5 8-3 16,-2 7-23-1,14 25-9-15,-7 6-3 16,9 24-2-16,-6 4-6 0</inkml:trace>
  <inkml:trace contextRef="#ctx0" brushRef="#br0" timeOffset="130981.8">8923 14757 101 0,'-18'-15'37'0,"18"15"-1"15,-15 20-3-15,12 20-27 0,-3 16-3 16,8 17-1-1,1 9-1-15,4 6 1 0,6 1-1 16,-2-6 1-16,-4-12-2 16,2-13 2-16,-2-19-1 15,3-15 1 1,-10-24-2-16,22 3 1 0,-4-21-1 15,7-12 0-15,5-8-1 0,-1-6 0 16,0-3 0 0,0 5-1-16,-5 6 1 0,-1 10 0 15,-6 15 0 1,-6 15 0-16,-3 16 1 0,0 9-1 15,5 10-2 1,-5-8-20-16,18 10-13 0,-5-15 0 16,18-6-5-1,-3-16-2-15</inkml:trace>
  <inkml:trace contextRef="#ctx0" brushRef="#br0" timeOffset="131371.8">9668 15060 97 0,'0'0'37'15,"7"-28"-3"-15,13 19 0 16,3 1-30-16,14 6-1 0,5 8-1 16,4 6 0-1,0 8 0-15,0 8 0 0,-8 8 0 16,-5 4 0-1,-12-2 0-15,-12 1 0 0,-7-5-1 16,-6-6 1 0,-5-13-1-16,-10-8 0 0,-6-12 0 15,-4-4-1 1,-7-4 1-16,-6-3-1 0,-2 2-1 15,-4 3 1-15,-3 4 0 0,9 8-1 16,1 9 0 0,7 4 1-16,12 6-1 15,9 2 1-15,13 0 0 16,12 0 0-16,11-1 0 0,9-6-1 15,13-2-1 1,8-9-2-16,13-2-4 16,-9-15-23-16,14 4-5 15,-14-13-2-15,9 3-4 0</inkml:trace>
  <inkml:trace contextRef="#ctx0" brushRef="#br0" timeOffset="131701.8">10161 15045 87 0,'-26'6'39'15,"14"21"-2"-15,-1 3-1 0,21 12-26 16,-6 0-4-16,12 8 0 0,1-2-2 16,6-4-1-1,3-10-1-15,4-11 0 0,-1-12-1 16,-1-11 0-1,-3-15-2-15,-5-11 1 0,-3-13-1 16,-2-8 0 0,-3-2 0-16,-5 2-1 0,2 3 2 15,-2 9-1 1,1 14 0-16,7 17 0 0,1 15 1 15,2 11 0-15,2 11-1 16,3 5 2-16,1 2-2 16,3-1 1-16,5-3-2 0,-4-11-4 15,16-1-26 1,-8-22-4-16,11-6-3 15,-6-22-4-15</inkml:trace>
  <inkml:trace contextRef="#ctx0" brushRef="#br0" timeOffset="132591.8">10804 14618 97 0,'0'0'39'16,"-1"11"-3"-1,11 14-1-15,-4 10-29 0,5 19-3 16,-2 10 0-16,3 15-1 15,2 4-1-15,0 2 0 16,-2-9-1-16,-3-6-1 16,-1-13 1-16,-1-19 0 15,-3-17-1-15,-4-21 0 0,0 0 1 16,-21-27-2-1,6 4 1-15,-7-1 0 0,-5 1 0 16,-1 7 0 0,-1 9 1-16,1 9-1 0,3 11 1 15,4 5 1 1,5 6-1-16,13 5 1 0,17 1-2 15,11-2 2-15,18-5-2 0,13-4 2 16,10-10-2 0,7-5 1-16,3-13-1 15,-5-9 0-15,-9-9 0 16,-10-4 1-16,-15-4-1 0,-14-2 1 15,-9 3 0 1,-7 6 0-16,-6 8 1 16,-1 20 0-16,0 0 0 15,0 0 0-15,-7 28 0 0,7-1 1 16,1 3-2-16,-2 0 1 15,3-1 0 1,3-4 0-16,1-10 0 0,6-9-1 16,5-8 1-16,9-9-2 15,2-9 1-15,2-5 0 16,2-3 0-1,-4 0-1-15,-2 0 1 0,-5 4-1 16,-4 5 1-16,-17 19-1 0,13-8 1 16,-10 20 0-1,-1 10-1-15,2 5 1 0,1 6 0 16,3 3 1-1,6 4-1-15,6-5 1 0,8-6-1 16,10-7 1 0,11-7-1-16,7-10 0 0,10-10 0 15,3-5-1 1,3-8 1-16,-2-4-1 0,-6 0 0 15,-14-1 0-15,-10 2 0 16,-13-1 1-16,-20 1-1 16,-11 3 1-16,-15 7 0 15,-11 7 0-15,-7 9 0 16,-10 12 0-16,1 11 0 15,-1 17 1-15,9 13 0 16,9 18-1-16,9 11 1 16,7 4-1-16,10 0 1 15,9-6-2-15,1-5 1 16,-2-11-2-16,0-8-3 0,-18-26-7 15,2-7-24 1,-16-25-3-16,-3-8-3 0,-11-23-2 16</inkml:trace>
  <inkml:trace contextRef="#ctx0" brushRef="#br0" timeOffset="133341.8">2286 16400 80 0,'-9'-11'42'0,"0"-2"-2"16,9 13-1-16,0 0-32 15,2 22-1 1,2 11-4-16,4 26 1 0,0 19-2 15,5 19 1-15,0 8-1 16,5 5 0-16,-1 8-2 16,0-3-2-1,0 3-3-15,-9-29-10 0,4-19-23 16,-13-41-3-16,1-29-2 0,-25-11-6 15</inkml:trace>
  <inkml:trace contextRef="#ctx0" brushRef="#br0" timeOffset="134061.8">1937 16830 81 0,'-6'-17'42'0,"20"12"-4"16,14 0-2-16,22 6-30 0,2-10-3 16,14 6-1-1,8-2 0-15,18 1-1 16,0-5 0-16,1 7 0 15,-5 4 1-15,-6 10 0 0,-4 12 1 16,-13 13-1 0,-10 11-1-16,-18 11 2 15,-13 6-2-15,-8-2 2 16,-10-6-2-16,-5-6 0 0,-6-8 0 15,2-14 1-15,-2-17-1 16,5-12-1 0,0-26-1-16,7-9 0 0,5-12 1 15,7-14-1-15,5-9-1 16,4 3-2-16,6 4 3 15,0 2-1 1,4 18 1-16,-2 14 0 0,2 16 0 16,-7 19 1-16,-1 16 0 15,-3 5 1-15,-4 2-2 16,-4 7 2-16,0-3-1 0,-4-6 0 15,-1-1 0 1,-2-5 1-16,-3-8-1 0,3-1 1 16,-12-12-1-1,19 15 1-15,-19-15-1 0,22 22 0 16,-8-11 1-1,1-1-1-15,4 2 1 0,1 2-2 16,1 2 1-16,0 2 0 16,-2-6 1-16,0-9-1 15,-3-7 0-15,1-9 0 0,0-4-1 16,1-9 1-1,5-7 1-15,3-7-2 16,6 2 0-16,4 6 0 16,4 13 0-16,0 10 1 0,-4 15 1 15,-3 10-1 1,-7 22 1-16,-7 20 0 15,-9 27 0-15,-11 0 1 0,-13 18-1 16,-6-17-4 0,-1-9 6-16,-2-2-7 0,2-9 4 15,-2-34-12 1,23-32-24-16,0 0-6 0,5-26 0 15,12-4-2 1</inkml:trace>
  <inkml:trace contextRef="#ctx0" brushRef="#br0" timeOffset="134561.8">4190 16404 78 0,'-6'-11'43'15,"27"18"-5"1,6 5 0-16,26 20-32 0,6 20-1 16,12 22-1-1,8 15-2-15,7 22 2 0,-2 10-4 16,4 19 3-16,-3 1 0 0,-7-17-2 15,4-14-9 1,-11-9-27-16,9-33-2 16,-11-38-5-16,6-29 1 15</inkml:trace>
  <inkml:trace contextRef="#ctx0" brushRef="#br0" timeOffset="134871.8">5605 16961 76 0,'-8'-23'38'16,"-5"5"1"-16,-18-2-4 0,-2 13-24 15,-14 8-6-15,2 15-1 0,-1 9-1 16,9 12 0 0,4 7-1-16,12 9 0 0,16 1-2 15,17 2 2 1,20-6-1-16,18-5 1 0,14-15-2 15,9-13-2 1,14-6-6-16,-7-19-28 0,4-10-1 16,-9-15-6-1,-4-5 0-15</inkml:trace>
  <inkml:trace contextRef="#ctx0" brushRef="#br0" timeOffset="135281.8">6147 16945 84 0,'-1'-23'39'15,"12"10"-1"-15,2-9-2 0,16 5-30 16,-2-6-1-16,8 8-1 16,6 5-2-1,0 9-2-15,4 6 1 0,1 12 0 16,-4 9 0-16,-2 6 0 15,-7 12-1-15,-6 6 2 16,-10-2-1 0,-3 0 1-16,-10-10-1 0,-12-7 0 15,-10-14-1-15,-8-7 0 16,-10-11 0-16,-9-11-2 15,-4-6 1-15,-7 0 0 0,-3 4-1 16,3 6 1 0,5 14 0-16,4 4 2 0,12 9-1 15,9 13 2 1,15 4-1-16,13 15 0 0,14-7 1 15,17 1 2 1,19-18-3-16,10-7 0 0,13-14-1 16,7-14-4-1,12-5-2-15,-8-26-29 0,8 2-1 16,-10-16-5-16,-4 6-1 0</inkml:trace>
  <inkml:trace contextRef="#ctx0" brushRef="#br0" timeOffset="135491.8">7084 16556 92 0,'-32'-27'40'16,"6"27"-2"-16,-5 4 0 0,15 29-29 16,-6 14-3-1,12 18-1-15,1 14-4 0,11 9 1 16,8 7-2-1,5-6-1-15,16 4-4 16,-3-24-4-16,17-4-25 0,-16-36-4 16,-1-21-1-16,-16-26-3 15</inkml:trace>
  <inkml:trace contextRef="#ctx0" brushRef="#br0" timeOffset="135621.8">6911 16886 95 0,'-20'-15'38'0,"20"15"-1"0,13-13-3 31,19 16-31-31,16 9-9 0,4-3-29 0,17 2-1 15,1-5-3 1,9-4-3-16</inkml:trace>
  <inkml:trace contextRef="#ctx0" brushRef="#br0" timeOffset="136251.8">7712 17027 87 0,'20'2'39'0,"-6"-15"-3"16,1-2 1-16,-9-13-29 15,0 10-4-15,-13-4 0 16,-4 4-2-16,-6 7-1 15,-5 6 0-15,-7 11-1 16,-3 11 1-16,-3 5-2 0,4 10 3 16,2 8-1-1,9 13 1-15,4-9-1 0,18 4 2 16,14-2 0-1,14-8-1-15,14-8-1 0,12-11-2 16,11-8-3 0,-3-24-4-16,11 6-12 0,-17-29-18 15,-4-2 9 1,-24-29 4-16,7 6 11 0,-21-21 5 15,-3-2 9-15,-4 6 5 0,-10-3 15 16,7 21 15 0,-8 6-7-16,15 34-7 15,-13 20-8-15,8 21-5 16,-5 29-3-16,2 21-1 0,-1 17-2 15,3 17 1 1,2 6 0-16,0 7 1 16,2-15-2-16,3-1 2 15,3-16-2-15,4-23 0 0,6-32 1 16,0-27-3-16,3-28 0 15,4-23-2 1,0-7 1-16,-2-22-1 0,0-2 0 16,-3 9 0-16,-5 17 0 15,-3 12 1-15,-2 26 0 16,-3 22 2-1,7 21 0-15,3 31-1 0,7 16 0 16,-4 4-25-16,18 5-13 0,4-29-3 16,6-26-3-1,4-42-7-15</inkml:trace>
  <inkml:trace contextRef="#ctx0" brushRef="#br0" timeOffset="162044.84">2956 6399 59 0,'-13'0'35'16,"13"0"-3"-16,-13-1-1 0,13 1-20 15,0 0-4-15,24 8-3 0,-8-7 0 16,9 5-1 0,4-4 0-16,8 3 1 15,5-4-1-15,8 1 0 16,-2-2 0-16,8 0 0 0,-1-2-1 15,3 2 1 1,-4-1-1-16,-3 1-1 16,-6 0 1-16,-5 0-1 15,-8 0-1-15,-10 0 0 0,-5 2-2 16,-17-2-3-16,23 7-27 15,-23-7-1 1,0 0-6-16,10-2-1 0</inkml:trace>
  <inkml:trace contextRef="#ctx0" brushRef="#br0" timeOffset="162434.84">4006 6067 54 0,'0'0'34'15,"9"-13"-4"-15,-9 13 0 16,0 0-21-16,12 7-1 16,-17 9-2-16,8 11-1 0,-10 2 1 15,4 14-1 1,-5 3 1-16,2 12-2 15,-5 4 0-15,3 9-1 16,0-6-1-16,2 3 0 16,0-3-1-16,4-2 1 15,2-9-2-15,2-5 1 16,2-9-1-16,-1-9-1 0,3-4-1 15,-2-12-4-15,11-2-24 16,-15-13-5-16,19-8-1 16,-6-16-3-1</inkml:trace>
  <inkml:trace contextRef="#ctx0" brushRef="#br0" timeOffset="162834.84">4433 6311 57 0,'0'0'31'16,"-11"3"2"0,2 9-3-16,-9 3-16 0,4 16-4 15,-14 3-3 1,7 14-1-16,-11-2-1 0,10 7-1 15,-1-3-1-15,10-3 0 0,10-7 0 16,15-6-1 0,13-11 0-16,11-7 0 15,6-9 0-15,12-7 0 16,0-9-1-16,0-6 0 15,-8-8 0-15,-8-7 0 16,-13-8 0-16,-11-3-1 16,-12-4 1-16,-18-1 0 15,-6 2 0-15,-5 1-1 0,-5 9-1 16,-2 3-2-16,9 14-4 15,-12 0-24 1,23 12-4-16,2-2-2 0,12 7-4 16</inkml:trace>
  <inkml:trace contextRef="#ctx0" brushRef="#br0" timeOffset="163194.84">4879 6347 70 0,'10'11'34'0,"-13"1"0"0,-3 10-2 16,-16 1-23 0,4 16-2-16,-10 2-2 0,3 9-1 15,-1 0-1 1,4 1-1-16,8-3-1 0,12-4 0 15,12-7 0-15,17-6 0 16,10-9 1-16,12-7-1 16,11-6 1-16,7-8-1 15,0-8 2-15,1-7-1 16,-8-11 0-16,-9-5 0 15,-9-15 0-15,-12-3 0 16,-18-8 0-16,-14-1 0 16,-9 0-1-16,-14 4-1 15,-6 12-4-15,-18 0-26 16,2 20-8-16,-11-1-1 0,-7 7-8 15</inkml:trace>
  <inkml:trace contextRef="#ctx0" brushRef="#br0" timeOffset="165125.84">2885 8347 60 0,'-22'-11'34'16,"22"11"0"-16,-13-8-4 15,13 8-13-15,0 0-6 16,0 0-2-16,16 3-2 15,4 1-2-15,10-1-2 16,10 0 1-16,10-4-1 16,13 1-1-16,7-5 1 0,10 2-2 15,4-4 0 1,0 2 0-16,-8 0-1 0,-7 1 0 15,-12 3-1 1,-13 1-2-16,-14 4-2 0,-30-4-3 16,18 10-23-1,-33-12-5-15,3 3 0 0,-12-11-3 16</inkml:trace>
  <inkml:trace contextRef="#ctx0" brushRef="#br0" timeOffset="165355.84">3330 8061 76 0,'-11'-4'34'16,"-3"1"-1"-16,8 13-2 16,-5 5-21-16,7 17-2 0,-8 4-3 15,9 12 1-15,-7 1-1 16,7 8 0-1,-5 0-1-15,4-1-2 0,0-4 0 16,2-4-4-16,4-4-2 16,-6-11-26-16,16 1-4 15,-2-16-3 1,13-5-4-16</inkml:trace>
  <inkml:trace contextRef="#ctx0" brushRef="#br0" timeOffset="165685.85">4160 8236 87 0,'0'0'36'0,"-16"14"-3"0,9 9-1 0,-8 1-24 16,2 13-3-1,-3 4 1-15,0 6-2 16,0-3 1-16,4 1-3 15,3-7 1-15,2-2-2 0,3-4-1 16,4-8-2 0,6-1-7-16,-6-23-24 15,20 15-1-15,-8-23-5 0,9 0-1 16</inkml:trace>
  <inkml:trace contextRef="#ctx0" brushRef="#br0" timeOffset="166025.85">4527 8306 86 0,'0'0'35'0,"0"0"-4"0,0 0-1 15,-19 5-19 1,6 17-4-16,-13-1-3 0,1 15 0 15,-6 2 1 1,4 3-3-16,5 0 2 0,10-2-2 16,14-4 1-1,18-6-1-15,14-7 1 0,18-10-2 16,7-8 1-16,6-9 0 15,1-10 0-15,-3-8 0 16,-13-9-3-16,-15-2 2 16,-19-4-2-16,-18-1 2 15,-17 2-2-15,-15 2 1 0,-8 9-4 16,-6 4-1-1,3 16-6-15,-5-4-23 16,22 10-2-16,3-4-3 16,25 4-4-16</inkml:trace>
  <inkml:trace contextRef="#ctx0" brushRef="#br0" timeOffset="166385.85">5015 8345 78 0,'12'12'37'0,"-12"0"-2"15,0 9-1-15,-18 4-21 16,3 8-10-16,-3 4 2 16,2 7-2-16,3 0 2 0,11 1-1 15,5-6 0 1,12-1-1-16,12-15-1 0,9-8 1 15,5-11 1 1,10-13-1-16,-1-11 0 0,-3-8 0 16,-8-10-2-1,-8-3 1-15,-15-2-2 0,-11 2 1 16,-16 7-5-16,-20 2-3 15,-7 18-30-15,-25-3-4 16,-7 6-2-16,-14 3-5 16</inkml:trace>
  <inkml:trace contextRef="#ctx0" brushRef="#br0" timeOffset="169786.85">29295 6515 25 0,'-6'-13'33'0,"6"13"-4"0,0 0-8 16,-11-17-3-1,11 17-3-15,0 0-3 0,0 0-4 16,0 0-3 0,0 0 0-16,0 0-3 0,0 0 1 15,17-1-2 1,3 5 1-16,7-1 0 0,10 2 1 15,7-4 0 1,12 3-1-16,6-3 2 0,5-1-1 16,2-1-1-16,-2 0 0 15,-7-3 0-15,-7 2-1 16,-9-1 0-16,-11 1 0 0,-9 1-3 15,-24 1-3 1,13 3-30-16,-31-4 0 16,-8 0-7-16,-15-7-3 15</inkml:trace>
  <inkml:trace contextRef="#ctx0" brushRef="#br0" timeOffset="170456.85">30217 6262 33 0,'13'-16'37'15,"-5"1"-3"-15,3 2 0 16,-11-1-20-16,11 11-3 15,-11 3-2-15,0 0-3 16,0 0-1-16,-3 27-1 16,-4-2 1-16,1 14-2 15,-7 8 0-15,3 14 0 16,-7 3 0-16,2 4-2 15,0-1 0-15,1-2 0 0,-1-8-1 16,3-7 0 0,4-12-2-16,0-10 0 0,6-5-2 15,2-23-13 1,0 12-16-16,0-12-4 0,18-22-2 15,-3-3-3 1</inkml:trace>
  <inkml:trace contextRef="#ctx0" brushRef="#br0" timeOffset="170816.85">30679 6426 30 0,'26'-17'37'16,"-5"3"-3"-16,-13 3-3 15,5 13-10-15,-13-2-8 0,-8 17-4 16,-7 6-3-1,-3 13-2-15,-7 5-1 0,-2 9 2 16,-4 0-2-16,3 3 0 16,6-3-1-1,8-3 0-15,10-8 0 0,17-7 0 16,13-8-1-16,15-7 1 15,12-10 1-15,12-7 1 16,-3-8-1 0,3-9 0-16,-8-11-1 0,-10-6 1 15,-12-8-1-15,-11-6 0 16,-16-3-1-16,-15 2-1 15,-7-1 0-15,-18 2-1 0,-7 11-2 16,-5 4-2 0,1 19-5-16,-11-2-22 0,15 18-7 15,4-2-3 1,20 11-5-16</inkml:trace>
  <inkml:trace contextRef="#ctx0" brushRef="#br0" timeOffset="171176.85">31328 6457 25 0,'30'-10'37'0,"-12"-1"-2"16,-7 2-2-16,-11 9-17 15,-13 0-3-15,-14 8-4 0,5 20-1 16,-11 8-5-1,1 11 1-15,-3 5-1 16,8 7 2-16,6 2-2 0,13 4 0 16,12-8 0-16,25-7-1 15,14-9 1-15,15-9-1 16,15-12 1-1,12-10 1-15,1-15 0 0,3-11-1 16,-8-10-1 0,-12-5 1-16,-15-8-2 0,-18-3 1 15,-19-6-1 1,-21 2-3-16,-17 5-4 0,-28-8-18 15,-17 10-15-15,-33-2-1 0,-19 1-6 16,-25 1-4 0</inkml:trace>
  <inkml:trace contextRef="#ctx0" brushRef="#br0" timeOffset="171866.85">28447 8527 60 0,'0'0'36'0,"28"-3"-1"15,-10-1-3-15,20 12-20 16,-1-7-4-1,18 9 0-15,2-7-2 0,13 6-2 16,-4-3-1-16,4 0 0 0,-5-1-2 16,-7 0-2-1,-7 0-2-15,-16-2-4 0,-4 7-11 16,-31-10-15-1,0 0-4-15,0 0-2 0,-29-15-3 16</inkml:trace>
  <inkml:trace contextRef="#ctx0" brushRef="#br0" timeOffset="172076.85">28774 8235 47 0,'0'0'37'0,"-11"2"-3"0,13 17-1 15,-8 6-21 1,10 20-3-16,-10 3-1 15,5 15 0-15,-14 1 0 16,7 8-3-16,-9-5-2 0,2-1-1 16,-2-5-2-1,2-10-4-15,10 3-23 16,-4-20-8-16,18-7-2 0,-9-27-3 31</inkml:trace>
  <inkml:trace contextRef="#ctx0" brushRef="#br0" timeOffset="172496.86">29609 8354 67 0,'17'6'36'16,"-8"7"0"-16,-7 3-5 15,8 17-21-15,-18 3-2 16,4 12-1-16,-10 4-1 16,-1 8-2-16,-7-2-1 15,1-1-1-15,-1-7-3 16,3-5 0-16,6-2-4 0,2-20-24 15,18 1-6 1,-7-24-2-16,36-1-3 0</inkml:trace>
  <inkml:trace contextRef="#ctx0" brushRef="#br0" timeOffset="172846.86">30162 8499 56 0,'0'0'37'0,"-5"-18"-4"16,5 18 0-1,-39 8-17-15,21 13-9 16,-15 3-2-16,2 9-3 16,-3 6 1-16,7 6-1 0,6 1 0 15,8-1-1 1,14-4-1-16,12-2 1 15,14-10 1-15,11-8 0 0,6-14 0 16,10-11 1-16,-2-13 0 16,-4-12-1-16,-9-10 2 15,-10-5-2 1,-16-9-1-16,-14 1 0 0,-17 2-1 15,-13 5-1-15,-8 9-3 16,-9 7-2-16,6 20-12 16,-8-2-19-1,22 17-2-15,3 1-2 0,22 8-5 16</inkml:trace>
  <inkml:trace contextRef="#ctx0" brushRef="#br0" timeOffset="173296.86">30750 8527 65 0,'0'0'36'16,"-18"-3"0"-16,5 14-2 15,-14 3-27-15,-2 15-2 0,-13 1 0 16,4 13 0 0,-4-1-2-16,10 7-1 15,9 1-1-15,22-3 0 16,19-7 0-16,25-5 1 0,19-10 1 15,15-10 1-15,7-12 0 32,6-7 1-32,-6-12-1 0,-10-4 1 0,-15-12 0 15,-11-3-1-15,-28-5-2 16,-14-4 0-16,-18-2 0 15,-18-3 1 1,-17 1-5-16,-16 0-1 0,-4 11-3 16,-23-2-24-16,8 16-10 15,-5-2-3-15,14 7-5 16,7 5-6-16</inkml:trace>
  <inkml:trace contextRef="#ctx0" brushRef="#br0" timeOffset="192089.88">15010 12928 81 0,'29'-19'41'0,"4"1"-2"15,-12-13-3 1,5 12-22-16,-29-11-4 16,0 8-4-16,-24-1-2 15,-11 5-1-15,-17 4-2 0,-16 8 0 16,-15 6-1-1,-8 12 1-15,-3 5-1 16,2 4-1-16,10 5 1 0,9 5-1 16,16 3-1-16,26-4 2 15,28 0-2-15,27-4 2 16,33-2 0-1,23-2 1-15,19 0 0 0,14 5 0 16,7 3 0-16,-2 9 1 16,-15 6-1-16,-14 10 1 15,-29 10-1-15,-25 6 0 16,-32 3-1-16,-28-3 2 15,-30-5-2-15,-22-6 1 0,-16-10-1 16,-10-11-1 0,3-8-4-16,-3-26-19 0,32 0-16 15,15-15-2 1,34-10-2-16,22-13-5 0</inkml:trace>
  <inkml:trace contextRef="#ctx0" brushRef="#br0" timeOffset="192389.88">15295 13284 91 0,'14'-11'41'0,"-6"-5"0"16,5 15-3-16,-13 1-27 0,7 17-4 16,-10 10-2-16,0 13-1 15,-5 9-2-15,1 5 0 16,-2 2-2-1,1-1 1-15,6-8-3 0,3-9 1 16,13-13-4 0,3-19-3-16,15 0-10 0,-7-30-21 15,12-5-1 1,-7-18-3-16,7 3-3 0</inkml:trace>
  <inkml:trace contextRef="#ctx0" brushRef="#br0" timeOffset="193000.88">15670 13238 73 0,'28'-5'41'16,"-3"2"-1"-16,3 14-2 0,-7-2-22 15,8 23-6 1,-15 1-3-16,1 14-2 0,-12 2-1 16,-1 7-2-1,-8-2 0-15,1-4-1 0,-3-8-1 16,0-9 1-16,2-14-1 15,6-19 0 1,0 0 1-16,15-34-2 0,3-5 1 0,4-6 0 16,4-4 0-1,-3-3-1-15,7 5 0 16,-2 5 0-16,1 11 1 15,-4 12-1-15,1 13 0 0,-2 13 1 16,1 10 0-16,0 9 0 16,-3 7 0-1,1 8 0-15,-1 2 0 0,0-2 1 16,1-2 0-16,5-8-1 15,6-13 1-15,9-10-1 16,9-17 0 0,3-14 0-16,4-14 0 0,-3-6 0 15,-7-6 0-15,-11-2-1 16,-14 3 1-16,-19 4-1 15,-16 9 1-15,-17 9-1 16,-12 14 1-16,-8 12 0 16,-3 11 0-16,-2 9 0 0,11 11 0 15,9 11 1 1,23 7-1-16,19 8 1 0,25 5-2 15,17 1 2 1,16 1-1-16,6 1-1 0,0-1 1 16,-6-2-2-1,-16-3 2-15,-24-5-1 0,-30-6 1 16,-24-5-2-1,-23-6-1-15,-18-12-6 0,0-4-28 16,-16-20-2-16,10-11-5 16,3-22-2-16</inkml:trace>
  <inkml:trace contextRef="#ctx0" brushRef="#br0" timeOffset="193430.88">16865 12926 102 0,'19'28'43'0,"-9"1"-5"0,3 16-1 15,-9 1-31-15,-2 11-2 16,-4 2-1-16,3 4-1 16,2-7-1-16,10-3-1 0,10-8 1 15,13-14-1 1,10-15 1-16,11-12-1 0,7-13 1 15,-2-11-1 1,-3-7 0-16,-12-6-1 16,-14 0 0-16,-17-1 0 15,-17 6 1-15,-17 5-1 0,-10 9 1 16,-7 9 0-1,-2 9 1-15,2 13 0 0,6 8 0 16,11 10 1-16,13 9-1 16,24 4 0-16,16 2-2 15,17-5-2-15,18 3-27 16,-3-23-11-1,18-11 0-15,-5-19-4 0</inkml:trace>
  <inkml:trace contextRef="#ctx0" brushRef="#br0" timeOffset="193770.89">18537 12704 100 0,'-19'4'41'0,"11"20"-1"0,-5 1-2 15,5 21-31 1,-5 10-2-16,4 17-1 16,-4 11-1-16,5 11-1 15,1 2-1-15,3-3-2 16,6-3-2-16,5-12-3 15,20 1-19-15,-5-31-15 16,13-15-1-16,-7-27-4 0,7-16-3 16</inkml:trace>
  <inkml:trace contextRef="#ctx0" brushRef="#br0" timeOffset="194080.89">18800 13208 93 0,'0'0'43'15,"24"11"-4"-15,-23 2 0 0,0 13-31 16,-7 5-3-1,0 8 0-15,-2 3-3 0,3 4 1 16,8-2-3 0,7-4 2-16,12-11-2 0,14-10 1 15,9-12-1 1,11-14 1-16,2-11-1 15,1-10 1-15,-8-7-1 16,-13-10 0-16,-17 0 1 16,-20-2-1-16,-22 1 1 0,-14 3-2 0,-9 10-1 15,-7 6-1 1,3 15-4-16,-6 2-7 15,23 20-26-15,6-1-1 16,29 16-2-16,9-5-3 0</inkml:trace>
  <inkml:trace contextRef="#ctx0" brushRef="#br0" timeOffset="194390.89">19668 13365 50 0,'59'-3'39'0,"-28"-12"0"16,-18 3-4-1,-37-18-16-15,-2 11-6 0,-23-11-3 16,-3 7-4-16,-7 0 0 15,2 11-1-15,-3 3-2 16,9 8 0 0,7 7-2-16,13 9 0 0,15 6 0 15,19 7-1-15,14 7 0 0,16 1 0 16,14 8 0-1,12 8 1-15,2 3-1 0,-3 4 0 16,-9 0 1 0,-18 1 0-16,-20-2-1 0,-23-5 0 15,-18-6 0 1,-17-12-1-16,-10-9-1 0,-3-11-3 15,9-2-14 1,3-20-22-16,22-9 1 0,14-18-2 16,26-8-4-16</inkml:trace>
  <inkml:trace contextRef="#ctx0" brushRef="#br0" timeOffset="194600.89">19832 13146 76 0,'5'-12'42'15,"12"21"-4"-15,-17-9 2 0,22 32-27 16,-17-3-5-16,3 13-2 0,-6 6-2 16,3 8-1-16,-5-1-2 15,-1-3-2-15,1-1-5 16,-12-15-24-1,16-4-9-15,-4-32-3 0,11 11-2 16</inkml:trace>
  <inkml:trace contextRef="#ctx0" brushRef="#br0" timeOffset="194940.89">20522 13296 78 0,'12'-11'41'0,"-12"-7"-3"0,-2 1-1 15,-23-7-27 1,4 8-3-16,-15 2-3 0,-3 7-1 16,-9 7 0-16,0 10-2 0,-6 7 0 15,6 10 0 1,7 7 0-16,8 4 0 15,10 2 0-15,18-2 1 16,18-5-1-16,21-2 1 0,20-10-1 16,15-4 1-1,7-5-1-15,6-7-1 16,2 0-2-16,-13-7-7 15,-1 9-29-15,-30-13-2 0,-12 5-3 16,-28 1-3-16</inkml:trace>
  <inkml:trace contextRef="#ctx0" brushRef="#br0" timeOffset="195590.89">21071 13393 72 0,'8'-23'40'0,"-15"-11"-2"16,-2 5-3-16,-16-10-23 0,0 14-4 15,-16 4-4 1,0 11 0-16,-5 8-2 0,4 10-1 15,3 11 0 1,4 6 0-16,12 9-1 0,6 6 1 16,16-3 1-16,13-1-1 15,11-6 0-15,10-4 1 16,8-11 0-1,5-6-1-15,1-10 0 0,-2-9 0 16,-8-6 0-16,-5-2-1 16,-9-3 0-16,-4 0 0 15,-8 3 0-15,-4 5 0 16,-7 13 0-1,0 0 0-15,0 12-1 0,-2 8 1 16,4 4 0-16,2 7 1 0,10-1-1 16,5 0 1-1,12-7-1-15,11-8 1 0,7-12-1 16,8-10 1-1,6-13-1-15,2-15 0 0,-4-11 0 16,-4-13 0 0,-8-4 0-16,-10-7-1 0,-13-1 1 15,-13-3-1-15,-19 0 0 16,-16 5 1-16,-15 6-1 15,-11 9 0-15,-12 13 1 16,-4 14-1-16,-5 19 1 16,8 20 0-16,13 22-1 0,19 17 2 15,23 18-1 1,23 15 1-16,25 8 0 15,21 5 0-15,16 0 0 16,8-6-1-16,-4-7-2 0,-12-14-5 16,-12-7-27-16,-33-31-6 15,-26-20-2 1,-30-25-5-16</inkml:trace>
  <inkml:trace contextRef="#ctx0" brushRef="#br0" timeOffset="196140.89">15625 14362 86 0,'-5'21'43'0,"8"10"-2"15,-5-1-2-15,13 10-32 16,-17 5-1-16,5 8-2 15,2 0-1 1,9-1-1-16,9-5 0 0,13-6-1 16,19-11 1-16,13-12-2 15,13-13 1-15,5-10 1 16,1-8-1-1,-6-7 0-15,-9-9-1 0,-17-5 1 16,-20-3-2-16,-18-3 0 0,-22 6-5 16,-20-14-24-1,-1 13-12-15,-11-6-1 0,9 4-4 16,-1 0-2-1</inkml:trace>
  <inkml:trace contextRef="#ctx0" brushRef="#br0" timeOffset="196480.89">16350 14472 79 0,'3'32'43'16,"3"5"-1"-16,-9-8-2 16,4 7-29-16,-8-10-3 0,3 0-2 15,0-7-2 1,4-5-1-16,0-14-2 15,0 0 0-15,7-21-2 16,-1-8 1-16,2-7-1 16,3-7 0-16,4-3 0 0,3 1-1 31,7 6 2-31,7 12-1 0,6 15 0 0,6 16 1 15,1 14 0-15,3 15 0 16,-4 13 2-16,-5 7-1 16,-9 2 0-1,-6-2 0-15,-10-4 0 0,-2-6-3 16,2-6-5-16,-12-19-29 15,20-5-6-15,-4-20 0 16,11-4-6-16</inkml:trace>
  <inkml:trace contextRef="#ctx0" brushRef="#br0" timeOffset="196881.89">17049 14514 60 0,'0'0'47'0,"17"0"-6"15,1 14-1-15,-6-2-12 16,6 23-21-16,-8 3-2 15,3 7-2-15,4 2-1 16,0 0-2-16,2-5 0 16,4-9-1-16,7-14-2 15,5-17 1-15,6-10-1 16,5-18-1-16,1-13 1 15,-1-14-1-15,-4-8 1 16,-7-9 0-16,-9 1 1 16,-10 1 1-16,-9 3 1 0,-8 11 1 15,-6 7 1 1,-1 11 1-16,-3 11 0 0,11 25 0 15,-16 1 1 1,11 29 0-16,1 13-1 0,2 12 1 16,-1 12-1-1,-1 7-1-15,0 5 0 0,0-2-1 16,0-9-3-16,-5-16-3 0,12-3-17 15,-18-31-18 1,15-18-4-16,-24-13-1 16,10-16-3-16</inkml:trace>
  <inkml:trace contextRef="#ctx0" brushRef="#br0" timeOffset="197011.89">17381 14534 89 0,'54'0'41'0,"18"3"-5"0,4-8-7 15,-7-4-62 1,4-2-1-16,-12-8-7 0,-13-3-3 15</inkml:trace>
  <inkml:trace contextRef="#ctx0" brushRef="#br0" timeOffset="197141.89">17419 14058 79 0,'-30'-13'41'16,"18"13"-5"-16,8 11-4 16,8 4-60-16,11 12-7 15,-1 1-3-15,8 11-5 0</inkml:trace>
  <inkml:trace contextRef="#ctx0" brushRef="#br0" timeOffset="197791.89">18525 14663 74 0,'5'-13'40'16,"-10"0"-1"-16,5 13-1 16,-35-2-30-16,15 15-2 0,-17 3 0 15,-3 10-3 1,1 3 0-16,7 4-1 0,9 1 0 15,15-3-1-15,18-7-1 16,21-6 1-16,17-10-1 16,13-10 0-16,6-9 1 15,-1-9-1-15,-9-6 0 16,-12-6 0-16,-21-3-1 15,-19-3 1 1,-17 1-1-16,-16 3 0 0,-9 4 0 16,-3 7 1-16,-1 6-1 15,7 9 1-15,10 5 0 16,24 3 1-16,7 13-1 0,31-4 1 15,23-2-1 1,20-3 0-16,21-5 0 0,12-6 0 16,9-10 0-1,-1-9-1-15,-6-9 1 0,-15-9 0 16,-24-2 0-1,-23-5-1-15,-27 0 1 0,-27 0-1 16,-25 6 1-16,-22 9 0 16,-20 12 0-16,-14 16 0 15,-5 16 1-15,-1 22-1 0,3 22 1 16,12 18 1-1,18 17 0-15,19 13-1 0,21 12 0 16,20 7 0 0,14 1-1-16,7-8-3 0,10-2-9 15,-16-24-27 1,6-9-1-16,-17-24-5 0,-14-14-3 15</inkml:trace>
  <inkml:trace contextRef="#ctx0" brushRef="#br0" timeOffset="198411.89">16352 15529 89 0,'-12'-3'45'0,"9"21"-4"16,-2 3-1-16,10 19-33 15,-5 9-3-15,6 8 0 16,-3 2-2-16,3 1 0 16,-1-2-1-16,2-9 0 0,1-11-1 15,4-16 0 1,2-13 0-16,6-13 0 15,2-11 0-15,3-11-1 0,-2-12 1 16,1-4-1 0,-3-1 1-16,-6-1 0 0,-3 5 0 15,-5 10-1 1,-5 8 1-16,-2 21 0 0,0 0 0 15,6 14 0-15,2 10-1 16,9 6 1-16,5 1-1 16,7-1 1-1,10-6 1-15,5-6-1 0,6-9 0 16,4-11 1-16,-5-13 0 0,-2-8-1 15,-8-10 1 1,-7-7 0-16,-11 0-1 0,-12-4-1 16,-6 6-2-1,-12-4-8-15,10 21-27 0,-14-5-2 16,13 26-4-1,-6-19-2-15</inkml:trace>
  <inkml:trace contextRef="#ctx0" brushRef="#br0" timeOffset="198711.89">17264 15598 49 0,'0'0'44'16,"-21"-5"-3"-16,-3-2-1 0,6 15-12 15,-18-9-18-15,9 15-3 16,-7 2-2-16,6 15-2 0,7 5-1 15,8 6-1-15,13 2 0 16,14-1 0 0,16-5-1-16,13-6 0 0,16-9 1 15,6-13 0-15,0-13 0 16,-6-9-1-16,-11-15 1 15,-15-5 0 1,-19-6-1-16,-20-3-1 0,-19 3-1 16,-15-2-3-16,0 19-8 15,-11-6-26-15,10 17-2 16,-4 2-2-16,13 12-5 0</inkml:trace>
  <inkml:trace contextRef="#ctx0" brushRef="#br0" timeOffset="199012.89">17401 15683 83 0,'26'-14'41'0,"5"17"-3"16,-7-9-3-16,11 31-24 15,-10-2-4-15,2 15-1 0,-6-2-2 16,-1 5-1-1,-8-1-1-15,-5-5 0 16,-9-14-1-16,-9-12 0 16,-5-14 0-16,-1-15-1 0,1-12 0 15,5-12 0 1,10-8 0-16,10-3 0 15,16 1 1-15,9 0-2 16,13 13-1-16,5 7-2 0,12 20-5 16,-15-3-27-16,14 14-4 15,-9-5-3 1,-2 8-4-16</inkml:trace>
  <inkml:trace contextRef="#ctx0" brushRef="#br0" timeOffset="199212.89">18172 15365 85 0,'5'12'43'0,"-3"4"-4"0,10 17 2 15,-18 7-33 1,15 21-2-16,-7 3-1 0,2 13-2 16,-2-4-1-1,1-3-2-15,-1-8-2 0,0-11-2 16,8-5-7-1,-14-29-28-15,21-7-1 0,-4-25-3 16,8-3-4 0</inkml:trace>
  <inkml:trace contextRef="#ctx0" brushRef="#br0" timeOffset="199462.89">18398 15584 80 0,'5'-22'42'0,"-5"22"-4"15,-12 1 1-15,0 14-32 16,-18 4-1-16,1 16-2 15,-5 2-1-15,5 10 0 16,2 7-2-16,10 2 1 16,15-2-1-16,16-4 0 0,18-7 0 15,16-12-1 1,12-1-1-16,4-13-3 0,10 11-14 15,-7-26-23 1,0 1 2-16,-10-8-6 0,0 5-2 16</inkml:trace>
  <inkml:trace contextRef="#ctx0" brushRef="#br0" timeOffset="199642.89">19234 16288 83 0,'-4'22'42'15,"-25"-2"0"-15,-49-7-2 16,-42 6-33-16,-71 0-1 15,-53 6-2-15,-48 12-3 0,-34-1-10 16,-7 15-31 0,3-2-1-16,37 2-6 0,47-7-3 15</inkml:trace>
  <inkml:trace contextRef="#ctx0" brushRef="#br0" timeOffset="208253.91">23936 12991 89 0,'0'0'42'0,"5"24"-3"15,-4 12-1 1,-11 11-31-16,6 19-2 0,-8 11-1 15,0 16-1 1,-5 2-1-16,2 1 0 0,1-8-1 16,3-8 0-1,7-15 0-15,6-15 1 0,7-22-1 16,8-19 1-16,4-20-1 15,7-18 0-15,-2-24 0 16,2-17-1-16,-3-20 0 0,-4-15-1 16,-6-13 0-1,-2-8-1-15,-4 3 1 16,-4 8 0-1,0 17 0-15,-2 17 1 0,-2 21-1 0,2 21 0 16,-3 39 2-16,21 7-1 16,-5 31 0-1,4 16 0-15,-1 18 1 0,3 13 0 16,2 13 0-16,-1 12 0 15,2 0 0-15,2-3 0 16,2-9 0 0,5-7 0-16,5-15-1 0,1-12-1 15,-1-17-2-15,-9-22-3 16,-2-8-28-16,-28-17-6 15,-21-17 0-15,-26-9-6 0</inkml:trace>
  <inkml:trace contextRef="#ctx0" brushRef="#br0" timeOffset="208393.91">23690 13515 96 0,'31'-16'39'0,"34"8"-2"0,17-5-4 16,16 2-34-1,13 8-19-15,-9-15-14 0,5 1-3 16,-20-10-3-16,-13-1-3 15</inkml:trace>
  <inkml:trace contextRef="#ctx0" brushRef="#br0" timeOffset="208663.91">24507 13029 96 0,'0'0'41'0,"0"0"-3"16,0 0 0-16,7 11-29 0,0 14-4 16,-8 8-1-16,0 11 0 15,-4 8-2-15,1 12 1 16,-2 7-1-1,5 3 0-15,4-1-1 0,6-5 1 16,12-9-1 0,14-8 0-16,13-13-1 0,11-14 1 15,10-12-2 1,3-12-1-16,5-6-4 0,-5-16-13 15,7 6-21-15,-17-13-2 0,2 6-2 16,-12-7-5 0</inkml:trace>
  <inkml:trace contextRef="#ctx0" brushRef="#br0" timeOffset="209163.91">25226 13157 97 0,'0'0'40'0,"-15"-5"-1"16,14 19-2-16,-6 4-30 15,8 19-2-15,-7 9-3 16,-1 13 1-16,-3 8-2 15,1 6 1-15,2-4-1 16,2-2 0-16,8-10 0 0,9-11-1 16,10-17 1-1,9-15 0-15,9-19-1 0,6-15 1 16,3-12 0-1,3-11-1-15,-4-5 0 0,-8-4 0 16,-9 5 0 0,-8 6 0-16,-9 10 0 0,-6 12-1 15,-8 19 1 1,-5 21 0-16,-3 14-1 0,6 10 2 15,4 8-2-15,11 5 2 0,11-3-1 16,18-6 0 0,15-13 0-16,9-15 1 15,7-20 0-15,1-18-1 16,-2-24 1-16,-9-16-1 15,-14-12 1-15,-18-9-2 16,-15-4 1-16,-17 1-3 16,-10 9-2-16,-14 7-4 15,5 29-30-15,-12 4 0 0,13 24-4 16,3 4-1-16</inkml:trace>
  <inkml:trace contextRef="#ctx0" brushRef="#br0" timeOffset="209563.91">26220 13273 84 0,'19'6'39'15,"-19"-6"-2"-15,19 11 0 0,-19-11-27 16,2 40-3-16,-8 0-3 0,0 15 0 16,-6 2-2-1,1 7 1-15,-4-3-2 0,2-5 1 16,0-9-1-1,4-18 1-15,9-29-1 0,0 0-1 16,12-32 1 0,8-17-1-16,6-14 1 15,3-13-2-15,4-9 0 16,-1 1 0-16,-3 5 1 0,-3 7-1 15,-5 16 0-15,-6 16 1 16,-5 20 0 0,-10 20 0-16,8 21 0 0,-6 17 0 0,1 14 0 15,0 19 1 1,2 10 0-16,7 10-1 15,5-1 1-15,8-6 0 16,5-7-1-16,6-11 1 0,5-13-1 16,0-21-3-1,1-13-5-15,-23-30-25 16,1-7-6-16,-27-26-2 0,-14-3-2 15</inkml:trace>
  <inkml:trace contextRef="#ctx0" brushRef="#br0" timeOffset="209693.91">26208 13430 78 0,'-36'-7'40'16,"36"7"-3"-16,28 13-3 15,33-3-22-15,14-9-9 16,11-5-7-16,17-1-30 0,-3-12-1 16,-3-3-3-1,-20-15-3-15</inkml:trace>
  <inkml:trace contextRef="#ctx0" brushRef="#br0" timeOffset="209963.91">26903 13065 88 0,'-21'-15'41'0,"6"18"-4"15,-5 6 0 1,12 14-31-16,-1 5 0 0,11 9-3 15,-2 3 1-15,11 4-2 0,10-1 0 16,19-4-1 0,15-7 0-16,18-10 0 15,11-12 0-15,6-9 0 16,3-12 0-16,-2-11 0 15,-11-12-1-15,-16-8 2 16,-24-5-1-16,-22-3-1 16,-25 3-1-16,-25-1-2 15,-15 19-12-15,-23-3-22 0,-4 18-3 16,-11 0-4-16,10 16-2 15</inkml:trace>
  <inkml:trace contextRef="#ctx0" brushRef="#br0" timeOffset="210143.91">27132 13334 88 0,'-7'37'43'16,"2"13"-6"-16,-9-3 1 15,12 11-32-15,-3 0-3 0,5-1-3 16,7 0-8-1,3-16-28-15,23-5-1 0,5-26-4 16,22-6-3 0</inkml:trace>
  <inkml:trace contextRef="#ctx0" brushRef="#br0" timeOffset="210473.91">28092 13282 87 0,'6'-33'43'0,"-20"-8"-5"0,-9 8 1 16,-31-5-32-16,5 9-1 15,-20 5-2 1,-7 11-1-16,0 13-2 0,5 13-2 16,16 12 0-16,17 10-1 15,33 12 1-15,34 8-1 16,36 5 2-16,30 5-1 0,25 0 1 15,8-2 1 1,-2-6 0-16,-8-2 1 0,-22-8 0 16,-27-4 0-1,-43-7 0-15,-39-8-1 0,-42-10 1 16,-35-5-2-1,-30-3-1-15,-24-8-1 0,-9 6-11 16,-12-12-25-16,26 4-2 16,16-6-4-16,40 7-2 15</inkml:trace>
  <inkml:trace contextRef="#ctx0" brushRef="#br0" timeOffset="210723.91">29325 14227 92 0,'52'25'43'0,"-74"-13"-2"0,-56-1-1 16,-70-17-34 0,-71 6-2-16,-71-3 0 0,-65 2-1 15,-62 0-1 1,-57 6 0-16,-47 3 0 0,-34 6-1 15,-9 9 1 1,8 3-1-16,17 7-1 0,37 3-2 16,56 7-4-16,59-7-30 15,87 8-5-15,80-18-4 16,77-7-3-16</inkml:trace>
  <inkml:trace contextRef="#ctx0" brushRef="#br0" timeOffset="212924.91">24370 15266 71 0,'25'7'43'0,"-14"-11"-3"15,1 4-1-15,-26-15-21 16,-4 6-11-16,-20 1-3 0,-7 4-1 15,-12 8-1 1,-7 7-1-16,-8 12 0 0,-2 6 0 16,5 12 0-1,7 6 0-15,12 5-1 0,18 2 1 16,19-1 0-1,29-2-1-15,26-10 1 0,29 0-1 16,23-18 0-16,16-6 0 16,10-12-1-16,3-14-2 15,-2-5-2-15,-21-20-3 0,-10 6-13 16,-39-28-16-1,-11 12 6-15,-31-20 13 16,2 7 8-16,-19-5 5 16,-2 0 6-16,2 11 5 0,-7-6 14 15,20 25 15 1,-7 1-6-16,18 30-12 15,-16 1-8-15,17 40-4 0,-7 5-1 16,-4 12-1 0,-4 10-1-16,1 8 0 0,-7-1 0 15,2 0-1 1,-5-14 1-16,2-12-2 0,-1-14 1 15,10-16-1-15,10-18 0 16,5-17 0-16,10-15 0 16,8-17-1-1,8-1 1-15,2-2 0 16,1 2-1-16,-6 7 1 0,-4 8-1 0,-7 16 1 15,-6 13 0 1,-7 16 0-16,-10 12 0 0,-3 8 0 16,-3 8 0-1,2 3-2-15,5 6 0 0,5-3-1 16,10-3-1-1,3-9-1-15,11-7 0 0,0-8 1 16,0-4 1 0,-5-8 1-16,-3-7 3 0,-6-7 0 15,-8-4 3-15,-1 0-1 16,-8-8 2-16,6-1-1 15,3-7-1-15,9-3-1 0,3-4 0 16,8-3-1 0,4 1-2-16,1 0 2 15,-3 1-1-15,-9 4-1 16,-11 5 1-16,-12 7 0 0,-14 10-1 15,-18 10 1 1,-15 10 0-16,-10 10 0 16,2 7 0-16,0 10-1 0,10 2 2 15,12 5-1-15,21-6 1 16,22 1-2-16,29-4 2 15,20-6-2 1,24-8 0-16,14-8-2 0,16-4-1 16,-3-13-3-16,-1 6-2 15,-16-15 0-15,-8 5 1 16,-27-10 2-16,-17 1 4 0,-16 0 3 15,-17-5 1 1,-7 3 5-16,-12-6 1 0,2 5 1 16,-12-7-2-1,5 8 0-15,-5-1-3 0,-2 5-2 16,-5 7 0-1,-4 7-1 48,-5 11 0-63,-3 11 0 0,-2 9 0 0,2 11 0 15,4 7-1-15,5 10 1 0,12 2-1 0,17-1 0 0,18-6 1 0,23-5-2 0,20-12 1 0,19-11-1 16,13-16 1-16,6-21-2 16,4-15 0-16,-8-13 0 15,-9-13-1-15,-17-11 1 16,-18-4-1-16,-21-7 1 15,-13 5 1-15,-13 5 1 16,-8 10 0-16,-4 13 2 16,-7 15 0-16,-1 17 0 0,-1 18 0 15,3 19 0 1,-1 14 0-16,2 18 0 0,-4 8 0 15,1 11-1 1,1 2 0-16,-2-1 0 0,6-5 0 16,0-13-1-1,2-10-2-15,6-18 0 0,6-14-2 16,6-29-2-16,13-14-3 0,-3-28-3 15,16-2 0 1,0-15 3-16,9 2 2 0,-3-1 2 16,0 10 2-1,-6 10 4-15,-7 14 3 0,-2 22 4 16,-15 6 0-1,-4 18-1-15,-16 4-1 0,-12 11-2 16,-14 0 0 0,-4 12 0-16,-5-1-1 15,2 10-1-15,2 0 1 0,16 4-1 16,20 0-1-16,31 0 0 15,27 0-1-15,25-6 1 16,26-4-2 0,14-8-1-16,6-4-3 0,-13-12-6 15,-9 7-25-15,-46-18-3 16,-33 1-3-16,-46-8-4 15</inkml:trace>
  <inkml:trace contextRef="#ctx0" brushRef="#br0" timeOffset="213394.91">24729 16569 73 0,'1'-31'42'0,"-27"1"-1"16,-14 13-3-16,-27-2-31 0,-9 20-1 15,-18-1-2-15,-7 14-1 16,2 3-2-1,9 11-1-15,16 9 0 0,27 4 0 16,29 0 0-16,29-7 0 16,28 8 0-16,28-6 1 15,16 6 0 1,10 4 1-16,1-9 0 0,-9-1 0 15,-15 2 0-15,-22 2 0 16,-28-1 0-16,-31 8-1 16,-26-14-1-16,-17-3-1 0,-11 6-6 15,-14-11-19 1,18-9-14-16,6-15-3 0,27-6-3 15,22-17-2 1</inkml:trace>
  <inkml:trace contextRef="#ctx0" brushRef="#br0" timeOffset="213784.91">25017 16815 76 0,'7'-20'43'31,"-4"-1"-5"-31,12 8 0 0,4-11-33 16,15 22-1-16,9 8-1 15,17 6-1-15,5 15 0 0,1 6-1 16,-2 9 0 0,-10-3 0-16,-12 7-1 15,-12-5 1-15,-19-6 0 0,-14-3 0 16,-20-16 0-16,-16-8 0 15,-14-15-1-15,-16 0 0 16,-13-9 0 0,-13 3-1-16,-4-3 1 0,-2 7-1 15,5 13 1-15,11 12 0 16,16 15 0-16,21 6 2 15,28 4-1 1,31 4 1-16,26 4-2 0,23-1 1 16,17-11-2-16,17-16 0 0,10-16-2 15,-4-6-8 1,9-5-22-16,-27-19-8 0,-3-9-1 15,-18-15-5 1</inkml:trace>
  <inkml:trace contextRef="#ctx0" brushRef="#br0" timeOffset="214064.91">25513 16763 77 0,'0'0'42'16,"15"7"-3"-16,-1 15-1 16,12 23-29-16,-5 13-5 15,6 16 0-15,1 12-2 0,1 0 2 16,2-3-2-1,2-11 1-15,2-7-2 16,5-21 1-16,4-28-1 16,3-25 0-16,1-21 0 15,-1-21-2-15,-1-15 1 0,-7-7-2 16,-8-13 2-1,-9 6-1-15,-10 11-2 0,-12 6-5 16,5 23-28-16,-19 0-5 16,2 19-2-16,-4 3-3 15</inkml:trace>
  <inkml:trace contextRef="#ctx0" brushRef="#br0" timeOffset="214734.91">26357 16933 66 0,'12'-4'42'0,"3"4"-3"16,-15 0-2-16,14 0-28 0,-14 0-3 16,-18 26-2-1,4 2-2-15,2 5 2 0,-5-2-3 16,4-1 1-16,-2-3-1 15,6 0 0-15,4-11 0 16,5-16-1-16,20-15 0 16,4-9-2-16,10-11 2 15,8-9-1-15,6-4 1 16,6-2-1-16,1 3 0 15,-7 8 0-15,-1 15 1 16,-6 7-2-16,-5 18 2 16,-10 18-1-16,-6 13 0 15,-7 6 1-15,-3 15 0 0,-3 8 1 16,0-1-1-1,2 1 2-15,8-4 0 0,7-8 0 16,15-5-2 0,11-17 1-16,16-14 0 0,13-15 0 15,12-18 0 1,11-12-2-16,0-6 1 0,-1-10-1 15,-9-5 1 1,-9 2-1-16,-17 0 1 0,-13 2-1 16,-20 3 1-16,-19 10 0 15,-17 1 0-15,-13 8 0 16,-16 2 1-16,-11 14-1 0,-5 10 0 15,-5 12 1 1,2 16-1-16,10 9 0 16,14 11 1-16,20 11 0 15,24 20-2-15,23 5 5 0,22 6-3 16,12 3-4-16,8-12 6 15,-1 4-6 1,-7-11 6-16,-19-11-5 0,-23-20 4 16,-26-12-9-16,-33-8 5 15,-29-22-3-15,-14 9-14 16,-39-37-16-1,-2-14-7-15,-14-30-1 0,-1-17-6 16</inkml:trace>
  <inkml:trace contextRef="#ctx0" brushRef="#br0" timeOffset="-214590.82">26854 16299 53 0,'8'14'1'0,"-8"-14"-1"15,-21-1-4 1</inkml:trace>
  <inkml:trace contextRef="#ctx0" brushRef="#br0" timeOffset="-203388.8">914 8391 4 0,'-12'-62'30'15,"12"62"2"1,0 0 2-16,-5-53-8 0,5 53-3 15,0 0-6 1,0 0-1-16,4-65-2 0,-4 65-4 16,0 0-2-1,0 0-3-15,0 0-1 0,0 0-1 16,0 0-1-16,0 0-1 15,0 0 0-15,0 0 0 16,0 0 0-16,18 63 1 0,-18-63-1 16,0 0 0-1,13 73 0-15,-13-73 0 16,12 51 2-16,-12-51-2 15,19 69 1-15,-19-69-1 0,27 95 1 16,-12-31-1-16,2 9 1 16,5 9 0-1,-2 0-2-15,-1-2 3 0,-2-2-3 16,-3-6 0-16,2-13 0 15,-7-10 0-15,-9-49 0 16,19 57 0-16,-19-57 0 16,0 0 0-16,0 0 0 0,0 0 0 15,0 0 0 1,0 0 0-16,0 0 0 15,0 0 0-15,0 0 0 16,0 0 0-16,0 0 0 0,0 0 0 16,0 0 0-16,0 0 0 15,0 0 0 1,0 0-4-16,0 0-14 0,0 0-22 15,0 0-1 1,38-60-3-16,-38 60-2 0</inkml:trace>
  <inkml:trace contextRef="#ctx0" brushRef="#br0" timeOffset="-201778.8">752 6571 43 0,'0'0'40'15,"0"0"-1"1,0 0-7-16,0 0-13 0,0 0-4 15,0 0-4 1,6-49-4-16,-6 49-2 0,0 0-1 16,0-56-1-16,0 56-2 15,0 0 1-15,-7-71-1 16,7 71 0-16,18-58 1 0,-18 58-2 15,26-59 2 1,-26 59-1-16,58-55 1 16,-58 55-1-16,89-39 0 15,-89 39 0-15,91-17 0 0,-43 17 0 16,-48 0-1-1,84 18 1-15,-84-18-1 16,61 37 1-16,-61-37-2 0,26 56 1 16,-26-56 0-16,-9 75 0 15,9-75-1-15,-44 100 1 16,13-43-1-1,-7 4 0-15,-3 2 1 0,-3-2-1 16,-4 3 0-16,2-4 0 16,5-4 0-16,5-5 1 15,36-51-1-15,-65 83 2 0,65-83-2 16,-50 62 1-1,50-62-1-15,0 0 2 0,0 0-1 16,-24 54 0 0,24-54 0-16,0 0 1 0,48-7-1 15,-48 7 1 1,78-20 0-16,-78 20 1 0,96-27-1 15,-38 14-1 1,0 1 2-16,4 0-2 0,3 1 1 16,-11 1-3-16,-5 3 2 0,-4 0-2 15,-6 2 1 1,2 3-2-16,-12-2 0 15,-11 11-7-15,-18-7-26 16,0 0-1-16,-11 6-7 0,11-6-3 16</inkml:trace>
  <inkml:trace contextRef="#ctx0" brushRef="#br0" timeOffset="-195577.79">11642 9401 53 0,'22'-7'38'15,"-8"-4"-3"-15,-2 6-2 0,-20-6-21 16,8 11-4-16,-39 1-3 16,-2 3-1-1,-20-2 0-15,-10 7-2 0,-14-2 1 16,-8 4-2-16,-3 0 0 15,3 0 0-15,9-1-1 16,14 0 1 0,16-2-1-16,17-5 0 0,22-1 0 15,15-2 0 1,32-8 0-16,13 1 0 0,15-3 0 15,8-1 0-15,14-1-1 0,7 0 1 16,4 1 1 0,2 2-1-16,-6 1 1 0,-7 2 0 15,-14 2-1 1,-9 2 1-16,-20 2-1 0,-14 1 1 15,-25-1-1 1,0 0 0-16,-48 3 0 0,-7-2 0 16,-17 0 0-1,-9 1 0-15,-10-1 0 0,-4 2 1 16,1 0-1-16,9 1 0 15,11-1 1-15,15 1-1 16,13-1 0-16,16 0 1 16,17-3-1-16,13 0 0 15,19-3 0-15,12 2 0 16,21-1 0-16,9 1 0 15,16 1-1-15,8 2 1 16,7 1-1-16,1 2 1 0,-7 1 0 16,-11 0-1-1,-17 1 1-15,-11-2-1 0,-23 0 1 16,-24-5-1-1,0 0 1-15,-35 5 0 0,-12-6 0 16,-15 1 1 0,-16 0-1-16,-12 0 1 0,-7 1-1 15,2 2 1 1,12 0-1-16,10 2 1 0,18 2-1 15,22 0 0-15,33-7 0 16,14 10 1-16,30-6-1 16,17-4 0-16,12-1 0 0,10-4 0 15,8-1 0 1,0-3 0-16,0 1 0 15,-7-1 0-15,-11 5-1 16,-16 1 1-16,-19 6-1 0,-17 4 1 16,-25 6 0-1,-20 3 0-15,-24 4 0 16,-21-1 0-16,-14 1 0 0,-6 0 1 15,-5-3-1-15,4-3 1 16,9-3-1-16,13-4 1 16,14-1-1-1,14-4 0-15,18-2 0 0,22 0 0 16,0 0-1-16,35-17 0 15,6 9 1-15,8 0-1 16,15-4 0-16,6 2 0 0,4 0 1 16,0 2-1-1,-8 1 1-15,-12 2-1 0,-11 2 0 16,-18 0 1-1,-25 3-1-15,-12-3 1 0,-20 4-1 16,-14-1 1 0,-12 2 0-16,-7 1 0 0,-3 0 0 15,4 1 1 1,5 0-1-16,12 3 0 0,7-2 0 15,6 2 0-15,12-1-1 0,8-1 2 16,1-2-2 0,13-3 1-16,-11 4 1 15,11-4-1-15,0 0 0 16,0 0 0-16,0 0 1 0,0 0-1 15,0 0 0 1,0 0 0-16,0 0 0 16,0 0 0-16,0 0 0 15,0 0 0-15,0 0 0 0,0 0 0 16,0 0 0-16,0 0 0 15,0 0 0 1,0 0 0-16,0 0 0 0,0 0-1 16,0 0 1-16,0 0 0 15,0 0 0-15,0 0 0 16,0 0-1-1,-13-12 1-15,13 12-1 0,0 0 0 16,0 0-1-16,0 0 1 0,0 0 0 16,-11-2 0-1,11 2 0-15,0 0 1 0,0 0-2 16,0 0 2-1,-13 2-1-15,13-2 1 0,0 0-1 16,-17-2 1 0,17 2-1-16,-13 0-1 0,13 0 1 15,-17 3-1 1,17-3 0-16,0 0 0 0,-14 6 0 15,14-6 1-15,0 0-1 16,0 0 1-16,0 0 0 16,0 0-1-16,-10 11 1 0,10-11 0 15,0 0-1 1,0 0-1-16,-8 15 0 15,8-15 1-15,0 0-1 16,0 0 1-16,-1 13 0 0,1-13 1 16,0 0 0-1,0 0 0-15,0 0-2 16,0 0-2-16,12 4 0 0,-12-4-2 15,0 0-1-15,-11-7-5 16,11 7-1-16,0 0-5 16,0 0-3-1,0 0-2-15,-8-16-2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55" units="dev"/>
          <inkml:channel name="T" type="integer" max="2.14748E9" units="dev"/>
        </inkml:traceFormat>
        <inkml:channelProperties>
          <inkml:channelProperty channel="X" name="resolution" value="1180.36731" units="1/cm"/>
          <inkml:channelProperty channel="Y" name="resolution" value="2087.86792" units="1/cm"/>
          <inkml:channelProperty channel="F" name="resolution" value="0.00051" units="1/dev"/>
          <inkml:channelProperty channel="T" name="resolution" value="1" units="1/dev"/>
        </inkml:channelProperties>
      </inkml:inkSource>
      <inkml:timestamp xml:id="ts0" timeString="2021-03-18T16:40:03.223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14590 2897 30 0,'0'0'30'16,"0"23"-2"-16,0-5 3 15,-6 4-19 1,8 13-2-16,-8 1-1 0,11 12-1 15,-11 3-2-15,8 16 1 0,-5 3-3 16,4 15-1 0,-4 0 0-16,4 12-1 0,-1 7 0 15,4 10-1 1,1 9 0-16,3 6 1 0,-2 4-2 15,2 6 0 1,0 6 0-16,-2 12 0 0,-2 6 0 16,-3 3 0-1,-2 6 2-15,0 13-4 0,-2 7 2 16,3 8 0-16,2 9 2 15,0 0-2 1,3 7 1-16,5 6-2 0,2 2 1 16,1 1-2-16,3 0 4 15,0 6-2-15,-1-1 0 16,0 6-2-16,0 12 4 15,-5 6-2-15,-2 2 2 0,0 12 0 16,-4 5 0-16,-1 4-1 16,-1 4 0-1,0 0 2-15,1-2-2 0,3 0 1 16,2-2 0-16,4-3-1 15,2 2 2-15,2-2 1 16,0 7-1 0,4 2 0-16,-4-6-1 0,-3 4 1 15,-2-3-3-15,-1-8 0 16,-5-6-2-16,-5-9 0 15,-1-18-1-15,-4-13-1 16,4-10-2-16,-7-27-4 16,18-7-25-16,-10-28-4 0,10-23-2 15,-2-30-5 1</inkml:trace>
  <inkml:trace contextRef="#ctx0" brushRef="#br0" timeOffset="900">14480 2017 64 0,'22'5'35'0,"4"-4"-5"16,12 3 1-16,-4-5-23 0,22 7 1 15,0-10-2-15,18 3 0 16,6-7-1 0,17-1-2-16,5-5 0 0,14 2-2 15,7-5 1-15,9 2-1 16,5 1-1-16,3 3 0 15,-2 5 0 1,-5 8-1-16,-8 1 0 0,-5 7 0 16,-13 5 0-1,-12 3-1-15,-13 4-1 0,-15-2-3 16,1 10-11-16,-20-7-18 0,0 5-1 15,-15-3-4 1,-4 5-3-16</inkml:trace>
  <inkml:trace contextRef="#ctx0" brushRef="#br0" timeOffset="1560">16617 2495 38 0,'1'27'33'15,"2"11"-1"-15,-7 7-7 0,11 23-8 16,-19 0-6 0,13 22-1-16,-8 10-4 0,2 23-2 15,-1 10-1 1,0 13-1-16,-1 13-1 0,-1 17 0 15,2 13-3 1,0 9 1-16,-5 14 0 0,0 9 0 16,-4 9 3-1,3 18-2-15,-5 9 1 0,5 9-1 16,-3 12 2-16,1 9-2 15,6 7 3-15,2 7-2 16,6 0 0-16,-1 2-1 16,5-4 3-16,-1 3-3 15,3 1 0-15,1 5 1 16,2 2-1-16,1 0 0 15,1 6 1-15,0-3 1 16,1 5-2-16,0 1 2 0,-2-1 1 16,-2 2-1-1,0-6 1-15,1 3 0 0,-2-3-1 16,1 3 0-1,-1-2-1-15,4-8-1 0,0 1-1 16,5-10 0 0,0-8 0-16,3-4-1 0,-1-12 1 15,-3-10 0-15,-1-16 0 16,-5-7-1-16,-2-15-3 15,-14-31-12-15,4-10-18 0,-11-29-6 16,-2-28 1 0,-5-29-7-16</inkml:trace>
  <inkml:trace contextRef="#ctx0" brushRef="#br0" timeOffset="1940">15325 16313 32 0,'0'0'42'0,"0"0"-3"15,16-3-1 1,-16 3-27-16,34-4 1 0,-7 1-6 15,19 8-4-15,19-2-2 0,14-5-9 16,23 3-24 0,8-8-4-16,9-19-2 0,2-10-5 15</inkml:trace>
  <inkml:trace contextRef="#ctx0" brushRef="#br0" timeOffset="2510">16352 2857 31 0,'-123'27'31'0,"-26"-13"-2"0,-12-4-3 0,-11-10-25 16,0 1-1-1,6 0-5-15,24 7-9 0,17 3-12 16,30 1-1-16,35 10 4 15</inkml:trace>
  <inkml:trace contextRef="#ctx0" brushRef="#br0" timeOffset="2700">16019 3539 66 0,'-93'6'35'15,"-36"1"-2"1,-36-10-3-16,-19 7-27 0,-15 8-5 15,-9 5-25-15,23 6-1 0,18 0-5 16,44 6-3 0</inkml:trace>
  <inkml:trace contextRef="#ctx0" brushRef="#br0" timeOffset="2871">15744 4067 73 0,'41'24'39'16,"-37"-3"-4"-16,-56-9-2 15,-35 3-29-15,-42 7-4 0,-31 1-6 16,-14 12-23-16,-10-2-5 16,15 4-1-1,18 0-6-15</inkml:trace>
  <inkml:trace contextRef="#ctx0" brushRef="#br0" timeOffset="3051">15961 5060 62 0,'-125'31'35'0,"-36"-6"-14"0,-17 2-18 15,2 1-36 1,9 11-2-16,18 4-4 0</inkml:trace>
  <inkml:trace contextRef="#ctx0" brushRef="#br0" timeOffset="3221">15900 6013 72 0,'-3'32'39'16,"-34"-1"-1"-16,-37-5-8 15,-28-2-35-15,-21 13-25 0,-15 0-4 16,-1 5-4-1,10 4-4-15</inkml:trace>
  <inkml:trace contextRef="#ctx0" brushRef="#br0" timeOffset="3401">15823 7001 83 0,'-34'29'40'15,"-48"-10"-3"-15,-32 2-4 0,-36 8-38 16,-25-3-13-1,-5 17-16-15,-6 0-1 0,27 7-6 16,21-1-1 0</inkml:trace>
  <inkml:trace contextRef="#ctx0" brushRef="#br0" timeOffset="3601">15945 8208 57 0,'-46'37'38'0,"-41"-6"-3"16,-22-6-7-16,-16 0-37 0,-16 3-22 16,6 7-2 15,12 0-2-31,30 4-2 0</inkml:trace>
  <inkml:trace contextRef="#ctx0" brushRef="#br0" timeOffset="3771">16100 9334 71 0,'-47'35'39'0,"-35"-8"-4"0,-27 2-4 15,-22 15-42-15,-16 2-19 0,-5 4-5 31,9 0-5-31,24-1-2 0</inkml:trace>
  <inkml:trace contextRef="#ctx0" brushRef="#br0" timeOffset="3921">16176 10723 79 0,'-36'81'7'15,"-59"-10"-5"1,-51-21-3-16,-36-2-45 0</inkml:trace>
  <inkml:trace contextRef="#ctx0" brushRef="#br0" timeOffset="6211">1999 5367 24 0,'13'-4'29'0,"-1"2"4"0,0 8-4 16,3 12-9-1,-6 2-7-15,6 18-3 0,-9 3-1 16,4 18 0 0,-9 5-3-16,0 14-1 0,-3 0 1 15,-2 4-3 1,-2-6-2-16,-1-2 1 0,1-13-1 15,3-10 1 1,-1-17 0-16,7-10 1 0,-3-24-1 16,0 0 0-16,2-12 1 0,3-16-1 15,-3-15 0 1,-2-11-1-16,-1-13 0 15,-6-8-2-15,0-3 2 16,-4 0-2-16,3 4 1 0,-1 7-1 16,-3 14 0-1,4 13 0-15,7 16 0 16,5 12 0-16,8 15 1 15,6 13-1-15,2 14 2 0,5 14-1 16,7 14 1-16,3 12-1 16,3 6 0-1,5 3 0-15,1-1-2 0,0-3 2 16,9-8-1-1,-1-13 1-15,0-12-1 0,0-15 1 16,-6-13 2 0,-5-10 0-16,-6-13-1 0,-4-14 1 15,-15-20-1-15,-3-15 0 0,-11-22 1 16,-6-11-2-1,-5-7-1-15,-6 1 1 16,2 4-1-16,-2 9 1 16,6 17-2-16,-2 18 1 0,10 23-3 15,4 15-1 1,13 26-5-16,-2 0-24 0,17 8-1 15,-4-3-5 1,10 7 0-16</inkml:trace>
  <inkml:trace contextRef="#ctx0" brushRef="#br0" timeOffset="6601">3416 5707 67 0,'39'-21'35'0,"-3"-4"-1"0,-15-18-4 0,-1 13-21 16,-25-8-3-1,0 8 0-15,-16-8-1 16,-1 16 0-16,-15 1-3 0,0 15 0 16,-9 11-1-16,0 13 0 15,0 16 0-15,-6 14 0 16,6 18 0-1,7 8 1-15,8 5 0 16,13 1-2-16,12-3 0 16,16-8 2-16,17-12-1 0,27-12 0 15,15-17 0-15,18-12 1 0,7-10 0 16,2-5 0-1,1-5-1-15,-4-3-2 0,-7 6-5 16,-24-8-27 0,-7 5-3-16,-22-7-8 0,-23-1-1 15</inkml:trace>
  <inkml:trace contextRef="#ctx0" brushRef="#br0" timeOffset="21304.03">3048 6992 38 0,'-13'-21'36'15,"5"5"0"-15,-6-1-2 16,14 17-14 0,-16-21-4-16,16 21-4 0,0 0-4 15,-3 25-3-15,4-2 0 16,3 11-3-16,1 8 1 15,-1 12 0 1,1 6 0-16,6 6-3 0,-7-3 2 16,6 0-2-16,-7-6 0 0,5-6-1 15,2-9-3 1,-3-11-2-16,7-5-24 0,-14-26-3 15,23 8-5 1,-16-24-1-16</inkml:trace>
  <inkml:trace contextRef="#ctx0" brushRef="#br0" timeOffset="21704.03">3416 6978 70 0,'11'0'34'0,"-11"0"1"16,-4 23-2-1,-20-3-22-15,3 16-5 16,-18-1 2-16,-1 11-3 16,-14-3 1-16,4 0-3 0,-3-6-1 15,5-5 0-15,9-7-1 16,9-8 1-1,10-7-1-15,20-10 0 0,0 0-2 16,12-4 0-16,7 1 0 16,5 1 1-16,5 5-1 15,3 3 0 1,1 7 1-16,4 7 0 0,-6 4 1 15,-1 6 0-15,0 3 0 16,1-1 1-16,0 2-2 16,-2-5 1-16,-2-3-1 0,-2-5-1 15,2-1-3 1,-10-16-26-16,12 3-3 0,-13-12-5 15,8 0-1 1</inkml:trace>
  <inkml:trace contextRef="#ctx0" brushRef="#br0" timeOffset="22525.03">3629 7534 73 0,'0'0'38'0,"0"0"-3"16,0 0-2-1,-19-5-26-15,19 5 2 16,13-7-2-16,4 2-1 15,0-8-2-15,9-1-2 0,-1-8 1 16,10-2-2 0,-3-6 0-16,-3-5-1 0,-6-3 1 15,-3-2-1 1,-8 1 0-16,-11 3-1 0,-3 4 1 15,-10 8 0-15,-4 6 0 16,-2 9 0 0,-5 13-1-16,-1 10 1 0,2 12 0 15,3 10 0-15,2 6 0 16,5 6 0-16,5-1 0 15,7 1 1-15,10-7 0 16,14-7-1-16,7-10 0 16,9-11 1-16,8-11-1 15,8-8 1-15,-1-11-1 16,-1-6 0-16,-4-8 0 0,-10-1 0 15,-5-5 1 1,-9 0-1-16,-8 0 0 0,-10 2 0 16,-4 4 0-1,-6 4 0-15,-1 5 0 0,-3 5 0 16,-1 6 0-1,7 11-1-15,-11-1 1 0,10 11 0 16,2 9 0-16,3 8 0 0,2 4 0 16,2 6 0-1,1 0 0-15,4 1 0 16,4-4 0-16,4-6 1 15,1-8-1-15,7-7 0 0,4-12 0 16,3-10 1 0,3-8-1-16,1-4 0 15,-2-6 1-15,-2-2-1 16,-1-3 0-16,-5 3 0 0,-8 3 0 15,-3 5 0-15,-9 3 1 16,1 8-1 0,-11 10 0-16,0 0 0 0,8 17 0 15,-8 15 1-15,3 13-2 16,-2 14 1-16,3 12 0 15,1 11 0 1,2 7 0-16,-3 4 0 0,0-6 0 16,-5-7 0-1,-6-9 1-15,-2-7 0 0,-9-16 0 16,-7-9 0-16,-9-11 0 15,-7-8 1-15,-8-8-1 16,-5-4-1-16,-3-2-1 0,0-4-3 16,12 12-14-1,-5-14-18-15,21 4-4 16,2-10-3-16,14-4-5 15</inkml:trace>
  <inkml:trace contextRef="#ctx0" brushRef="#br0" timeOffset="26676.03">3406 8431 76 0,'7'-14'34'0,"-7"14"1"0,0 0-5 16,0 0-19-16,0 0-2 16,0 0-4-16,-14 26 0 15,6 0-3 1,-3 4 3-16,1 11-3 0,-1 5 2 15,5 9-2-15,0 5 1 16,5 5-1-16,-1-5-1 16,4 2 0-16,2-6-2 0,1-4 1 15,2-6-4 1,-5-17-8-16,13 1-22 0,-15-30-3 15,23 12-2 1,-11-24-5-16</inkml:trace>
  <inkml:trace contextRef="#ctx0" brushRef="#br0" timeOffset="27276.03">3769 8679 83 0,'13'8'37'0,"-3"11"-2"15,-6-4-2-15,9 21-24 0,-12 1-3 16,4 12-1-16,-5-1-2 15,2 1 0-15,-2-6-1 16,2-2-1 0,-3-11 1-16,3-11-1 0,-2-19 0 15,0 0 0-15,6-23 0 16,-3-10 0-16,-3-10 0 15,-2-10 0 1,0-6 0-16,0 0 0 0,-2 2-1 16,1 4 1-16,0 12-1 0,0 10 0 15,3 13 0 1,0 18-1-16,10 8 0 0,-1 13 1 15,5 12-2 1,2 11 2-16,6 7-1 0,2 5 0 16,3 0 0-1,1-4 2-15,2-5-1 0,2-8 0 16,-5-12 0-1,4-13 1-15,-1-16 0 0,0-12 0 16,-5-17 0-16,-1-10 0 16,-7-10 1-16,-2-8-1 15,-4-2 0-15,-3-2 0 0,-5 4-1 16,-2 6 1-1,-3 10-3-15,-1 8 1 16,2 13-3-16,-1 8-1 16,2 14-5-16,4 11-22 0,13 8-3 15,-3-6-3-15,14 8-3 16</inkml:trace>
  <inkml:trace contextRef="#ctx0" brushRef="#br0" timeOffset="27636.03">4761 8632 54 0,'19'-4'37'16,"-9"-9"0"-16,-10 13-6 0,-6-26-10 16,6 26-14-16,-33-19 0 0,11 12-3 15,-11 4-1 1,2 6-1-16,-4 9-1 0,0 9 0 15,2 11-1 1,1 9 0-16,7 10 0 0,9 7 0 16,7 2 1-1,14-1 0-15,8-6 0 0,16-3 2 16,8-14-1-1,15-7 0-15,7-17 1 0,6-7 0 16,2-9-1-16,1-5 0 0,-3-4-1 16,-6 0 0-1,-10-2 0-15,-9 4-1 16,-10 4-1-16,-10 1-3 15,0 16-25-15,-20-10-8 16,0 0-1-16,-16 2-8 16,-11-9-1-16</inkml:trace>
  <inkml:trace contextRef="#ctx0" brushRef="#br0" timeOffset="30616.04">6815 7092 72 0,'4'-12'36'0,"-10"-3"-1"0,6 15-4 16,-11-27-21-16,7 16-1 16,-14-6-4-16,4 3-1 15,-8-1-3-15,-1 5 0 0,-4 2-2 16,-1 4 2-1,-6 5 0-15,0 5-1 0,-1 5 2 16,-2 7-1 0,-1 9 1-16,-2 4-2 0,2 8 2 15,2 5-2 1,7 4 1-16,4 1-1 0,10 1 0 15,10-3 0 1,12-5 0-16,13-4 1 0,19-10-1 16,11-8 1-16,10-6 0 0,9-7 1 15,0-7-1 1,1-2 0-16,-9-4-1 15,-4-2 1-15,-14-1-2 16,-12 0-3-16,-1 13-25 0,-30-4-6 16,18-11-3-1,-18 11-3-15</inkml:trace>
  <inkml:trace contextRef="#ctx0" brushRef="#br0" timeOffset="31476.04">7644 6568 64 0,'0'0'36'0,"1"-14"-2"15,-1 14-2-15,-26-14-19 0,11 12-5 16,-16-4-2-1,-3 6-3-15,-9 0-1 16,-1 6 0-16,0-1-2 0,0 5 0 16,7 4 0-16,5 3 1 15,6 3-2-15,8 4 2 16,7 5-2-1,5 4 2-15,-1 6-1 0,1 6 1 16,0 1-1 0,2 1 2-16,-1-4 0 0,1-3 0 15,2-5 0-15,0-5-1 0,0-6 2 16,5-10-2-1,-3-14 2-15,12 10-3 0,2-13-1 16,3-6 2 0,9-2-3-16,8-4 2 0,8 1-2 15,9-1 2 1,4 4-3-16,6 3 3 0,2 5-1 15,0 10 1 1,-6 5 1-16,-5 9-2 0,-11 10 3 16,-7 6-2-16,-12 6 1 15,-14 6-1-15,-14-2 2 16,-15 2-1-16,-11-5 0 15,-11-4 0-15,-10-9 0 16,-3-8 0-16,-3-10 0 16,3-8 0-16,4-9 0 15,9-3-1-15,9-6 0 16,7-2-1-16,13 2-1 15,1-4-7-15,13 17-26 16,15-14-2-16,2 9-5 0,-10-8-3 16</inkml:trace>
  <inkml:trace contextRef="#ctx0" brushRef="#br0" timeOffset="39797.05">7473 8494 39 0,'15'-7'35'15,"-15"7"1"-15,10-16-3 16,-10 16-8-16,4-23-12 0,-4 23-3 15,0-23-3-15,0 23-2 16,-11-21 0-16,11 21-2 16,-22-13-2-1,3 11 1-15,-6 5-2 0,-2 6 1 16,-2 8-1-16,0 7 0 15,-1 8 2-15,1 8-2 16,4 7 1-16,2 5 0 0,7 7 0 16,6 5-1-1,8-5 1-15,6 0 0 0,16-5-1 16,13-6 1-1,13-11-1-15,14-8 1 16,14-14 0-16,6-9 0 16,5-9 0-16,2-6-1 0,-7-7 1 15,-9-1-1 1,-10-1-1-16,-15 1-2 0,-9 13-11 15,-20-11-22-15,-4 4-2 16,-14-5-5-16,-7-4-4 16</inkml:trace>
  <inkml:trace contextRef="#ctx0" brushRef="#br0" timeOffset="40868.05">8066 8266 62 0,'-16'-18'33'15,"16"18"1"-15,4-15-4 0,15 17-19 16,2-9-4 0,18 8-3-16,10-4 0 15,15 2-1-15,6-4 1 16,9 1-1-16,-4-2 0 0,-1-1-1 15,-11-1 0 1,-7 0 0-16,-12 0-1 16,-15 3 0-16,-10 1-1 15,-7 6 0-15,-12 9 0 0,-8 7 1 16,-8 10-1-16,-8 10 0 15,-9 13 2 1,-6 10-1-16,-6 10 1 0,-2 7-1 16,1 4 1-16,3-1-1 15,4-6 1-15,11-6-1 16,7-11-1-1,6-9-1-15,12-3-29 0,-6-19-5 16,9-16-6-16,0-11-2 0</inkml:trace>
  <inkml:trace contextRef="#ctx0" brushRef="#br0" timeOffset="44048.06">22984 5821 26 0,'12'-18'32'15,"-12"18"-1"-15,0 0-10 0,8-19-6 16,-8 19-3 0,0 0-2-16,10 16-3 0,-11-1-1 15,7 15-1 1,-3 4 0-16,5 20 0 0,-2 8 0 15,4 14-2 1,-1 9 0-16,1 9-1 0,-5-3 1 16,3-3-1-1,-3-8-1-15,-1-12 0 16,-3-16 0-16,1-14 1 0,-2-20 0 15,0-18 0 1,-2-18 0-16,1-15 0 0,-2-17 0 16,-1-10-1-16,0-11-2 15,0-12 1-15,-1-2-1 16,-2-3-1-16,2 7 1 15,-2 7 0-15,2 12-1 16,1 11 1-16,1 16 0 16,3 17 0-16,0 18 0 15,12 18 0-15,3 19 0 0,2 12 1 16,6 14 0-1,8 12 0-15,6 8 0 0,7 2 1 16,2-5-1 0,4-5 1-16,2-14 1 0,2-12-1 15,-3-15 0 1,0-19 1-16,-8-23 0 0,-4-17 0 15,-7-21 0-15,-8-14 0 0,-10-13-2 16,-8-7 0 0,-6-4 0-16,-7 3-2 15,0 13-2-15,-7 7-5 16,15 25-26-16,-4 3-2 0,17 20-2 15,4 6-6 1</inkml:trace>
  <inkml:trace contextRef="#ctx0" brushRef="#br0" timeOffset="44428.06">24358 6170 38 0,'22'-18'39'0,"-17"-12"-5"16,-6-1-1-1,-21-13-19-15,8 8-5 0,-17-7-2 16,-6 10-4-16,-3 4-1 16,-4 9-1-16,-7 11 0 15,1 11 0-15,2 15-1 0,1 11 1 16,5 14-2-1,4 9 2-15,9 8 0 0,10 8 0 16,18 2 0 0,19 1 1-16,17-5 1 0,20-5 0 15,17-12 1 1,16-8-1-16,6-13 0 0,4-10 1 15,-8-14-1-15,-7-5-1 16,-12-8-3-16,-22-9-13 16,-11 8-23-16,-24-11-3 0,-18-4-4 15,-25-8-5 1</inkml:trace>
  <inkml:trace contextRef="#ctx0" brushRef="#br0" timeOffset="45619.06">24060 7246 31 0,'7'-17'36'0,"-7"17"-1"15,2-12-1 1,-2 12-17-16,4 11-7 15,0 11-1-15,-7 5-4 16,3 10-1-16,-5 8-1 0,6 10 1 16,-8 1 0-16,6 6-2 15,-5-3-1 1,1-4 0-16,1-8-2 0,-2-8-5 15,14 0-20-15,-14-18-9 16,11-10-5-16,-5-11-1 16</inkml:trace>
  <inkml:trace contextRef="#ctx0" brushRef="#br0" timeOffset="46499.06">24432 7223 45 0,'0'0'36'15,"0"0"0"-15,-10 20-4 16,-23 0-26-16,-3 16-2 16,-13 0 0-16,2 8 0 0,-7-2-1 15,2 0-2-15,9-6-1 16,9-6 0-16,13-6 0 15,12-6 0-15,11-7 0 0,8-3 0 16,11-2 0 0,5 0 0-16,6 1 1 15,4 3 1 1,-1 4-1-16,5 7 0 0,1 1 2 15,3 2-1-15,0 0 1 16,3-2-1-16,-2-4 1 16,3-5 0-16,-5-11-1 0,3-9 1 15,-6-9-2-15,-3-7 1 16,-9-7-2-16,-4-5 1 15,-7-4-2 1,-9-1 1-16,-6 2 0 0,-8 5-2 16,-2 8 1-1,-7 4 0-15,1 10 0 0,-5 8 0 16,-1 12 0-1,1 6 1-15,-2 9-1 0,4 6 1 16,1 8-1-16,7 3-1 16,7 1 4-16,7-2-2 15,13-5 1-15,15-6 0 16,10-9 1-16,11-7-2 15,5-13 1-15,3-6 2 16,3-11-3-16,-5-4 2 16,-9-4-2-16,-9-2 1 0,-10-2-2 15,-8 2 2-15,-9-1-1 16,-6 5-1-16,-6 5 1 15,-3 3 0-15,0 15 0 16,0 0-1-16,-12 3 1 16,6 14 0-16,0 11 0 15,4 4 0-15,3 4 0 16,2 3 0-16,6-2 1 15,8-4-1-15,10-5 1 16,6-8-1-16,8-11 0 16,3-9 1-16,4-9-1 0,2-7 2 15,2-10-2 1,-4-5 1-16,-7-1-1 0,-6 2 0 15,-7 2-1 1,-5 6 1-16,-8 8-1 0,-15 14-1 16,7 25 3-1,-13 14-1-15,-4 17 1 0,-3 12-1 16,-4 11 2-1,3 9-2-15,0-1 2 0,-1-5-2 16,9-7-3-16,0-17-13 0,24-8-20 16,2-24-5-1,16-19-2-15,6-18-5 16</inkml:trace>
  <inkml:trace contextRef="#ctx0" brushRef="#br0" timeOffset="47219.06">27710 7417 70 0,'11'-15'38'0,"-12"-8"-2"16,0 3-7-1,-17-9-20-15,3 7-3 0,-16-2-1 16,1 5-2-16,-11 9-1 16,-4 9-1-16,-3 11 1 15,0 15-1 1,3 9 0-16,3 8-1 0,6 9 1 15,5 3-1-15,12 3 1 16,15-3-1-16,13-4 2 16,17-5 0-16,16-7 1 0,16-7-1 15,10-9 1 1,14-3-1-16,0-10 0 0,1-4 0 15,-4-6-2 1,-15-6-3-16,-3 8-20 16,-23-13-15-16,-10 1-1 15,-21-6-5-15,-14-5-6 0</inkml:trace>
  <inkml:trace contextRef="#ctx0" brushRef="#br0" timeOffset="48439.06">28328 7256 39 0,'-2'-18'40'15,"2"18"-2"-15,4-23-3 16,-4 23-15-16,2-29-10 0,4 15-3 16,-6-8-1-1,6 4-3-15,-2-4 0 16,4 2-1-16,0-3-1 15,5 2 0-15,5 2 0 0,6 3 0 16,3 2-1-16,8 6 0 16,2 4-1-1,0 4 2-15,0 5 0 0,-2 5-1 16,-7 4 2-16,-4 6-2 15,-9 3 1-15,-12 8-1 16,-11 3 1 0,-10 10-2-16,-8 6 1 0,-7 5 0 15,-7 4-1-15,-5 2 0 0,-1 1 0 16,2-2 0-1,5-2 1-15,6-8-2 0,7-5 1 16,9-7 0 0,7-5 0-16,9-8 0 0,11-4 1 15,4-7-1 1,7-5 1-16,2-2 0 0,6-5 0 15,1 0 0 1,3-4 0-16,6 0 0 0,0 0 0 16,6 1 0-16,3 1 1 15,5 1 0-15,2 2-1 16,4 3 1-16,1 1 0 0,-5 1 0 15,-6 0 0 1,-7 1-1-16,-8 0-1 16,-11-5-5-16,-2 9-28 15,-21-13-3-15,-24-6-6 0,-11-7-3 16</inkml:trace>
  <inkml:trace contextRef="#ctx0" brushRef="#br0" timeOffset="49609.07">24814 8643 66 0,'0'0'41'15,"-8"-14"-4"1,2 2-4-16,6 12-24 15,0 0-3-15,-3 15-2 16,-4 9-1-16,3 8-2 0,-1 11 0 16,5 9 0-1,-4 4 0-15,5 2 0 16,0-1-1-16,0-6 0 15,6-5-5-15,-8-16-12 0,12-3-18 16,-11-27-3-16,11 15-2 16,-11-15-5-1</inkml:trace>
  <inkml:trace contextRef="#ctx0" brushRef="#br0" timeOffset="49999.07">25036 8707 60 0,'11'13'37'0,"-11"9"-1"0,2 17-5 16,-7 2-23 0,8 12-2-16,-5-2 0 0,8 5-1 15,-1-9-1 1,3-3-1-16,-1-15-1 0,5-7 1 15,1-13-1 1,2-10 0-16,2-13 0 0,-3-8-1 16,2-9 0-16,-1-6-1 15,5-5 0-15,0-1 0 16,0 3 0-16,0 4-1 0,2 7 0 15,1 8 0 1,3 12 0-16,-2 13 0 16,1 15 0-16,-4 6 1 15,-3 8-1-15,-2 7 2 0,-4 1-1 16,-3 2 0-1,-2-1 0-15,-5-7-2 16,3 0-7-16,-11-17-22 0,16-1-4 16,-10-17-4-16,30 3-3 15</inkml:trace>
  <inkml:trace contextRef="#ctx0" brushRef="#br0" timeOffset="50309.07">25983 9038 28 0,'12'-19'37'15,"-11"-2"-3"-15,-7-2-2 0,-16-5-18 0,8 11-3 16,-18-6-5 0,6 12-1-16,-8 4-1 0,5 11-1 15,-3 9-1 1,6 11 0-16,2 5-1 0,6 9 0 15,3 3 0 1,10 2 1-16,9-1-1 0,12-1 2 16,10-8 1-16,17-4-1 0,8-8 0 15,9-4-1 1,3-7 0-16,1-5-3 15,0 3-12-15,-18-12-21 16,-5-1-2-16,-18-3-7 16,-16-4-1-16</inkml:trace>
  <inkml:trace contextRef="#ctx0" brushRef="#br0" timeOffset="51739.07">28435 8724 44 0,'0'0'39'0,"15"-15"-3"0,-18 2-2 16,3 13-20-16,-10-24-4 0,3 14-4 16,-11-2-2-1,-1 4-2-15,-6 6 0 0,-4 8-1 16,-2 10 0-1,-2 8-1-15,1 12 1 0,2 10 0 16,3 7-1 0,7 4 2-16,7 0-1 0,16 1 1 15,15-7 1-15,16-3 0 16,12-14 0-16,15-4 0 15,10-10 0-15,6-6-1 16,0-7-2-16,-8-11-4 16,3 2-17-16,-18-18-17 15,-4-4-2 1,-12-13-3-16,-8-8-4 0</inkml:trace>
  <inkml:trace contextRef="#ctx0" brushRef="#br0" timeOffset="52279.07">28974 8419 41 0,'-13'-18'39'31,"5"7"-4"-31,8 11-3 0,-7-14-19 16,19 17-2-16,-12-3-4 15,34 0-3-15,-4 2-1 0,15 5 0 16,10-2 2 0,10 4-2-16,5-2 0 15,4 3 0-15,-1-1-1 0,-2-1 0 16,-8-1 0-16,-6 1-1 15,-13 0 0-15,-8 4-1 16,-11 3 2 0,-8 5-2-16,-12 6 1 0,-8 5 0 15,-6 10 0-15,-9 13-1 16,-4 10 2-16,-1 4-1 15,-3 4-1 1,0 1 1-16,4 0-1 0,4-7 1 16,4-6-1-16,7-11 0 0,3-8 0 15,3-12-4 1,15 3-21-16,-3-16-13 0,7-7-3 31,-2-13-5-31,-5-12-2 0</inkml:trace>
  <inkml:trace contextRef="#ctx0" brushRef="#br0" timeOffset="60830.08">1594 13672 92 0,'0'0'40'15,"-15"-24"-4"-15,15 24 1 0,0 0-26 16,13 7-4 0,-6 11-4-16,6 11 0 15,-1 7 1-15,3 10-2 16,0 5 1-16,5 5-1 0,2 1 0 15,10 0 0-15,3-5 0 16,13-1-1 0,11-12 1-16,15-10-2 0,9-13 1 15,8-11 0-15,4-12 1 16,1-14 0-16,-9-12-2 15,-5-13 0 1,-18-6 0-16,-19-7 0 0,-20-4 0 16,-16-1 0-16,-15 1 0 15,-16 6 0-15,-4 9-2 16,-13 7-2-16,5 18-6 0,-8 0-27 15,25 16-3 1,1-1-1-16,16 8-4 0</inkml:trace>
  <inkml:trace contextRef="#ctx0" brushRef="#br0" timeOffset="61360.08">2751 13743 117 0,'0'0'38'0,"18"9"1"15,-17 6-4-15,6 24-28 0,-8 7-2 16,2 15-2 0,0 5 1-16,4 9-2 0,1-3-1 15,2-1 0 1,4-8-2-16,1-14 1 0,3-8-2 31,3-17 0-31,0-14-2 0,-4-21-1 0,0-11-1 16,-8-20 0-1,-4-6 1-15,-14-14 0 0,-1-4 0 16,-9-8 1-16,-1 2 3 0,-3 3 2 15,4 2 1 1,11 6 0-16,6 1 1 0,18 9 0 16,17 2 0-1,16 9-1-15,8 7 0 16,13 9-1-16,3 13 1 15,6 16-1-15,-2 13-1 0,-8 13 1 16,-18 8 0-16,-14 6 1 16,-21 5-1-1,-17 1 0-15,-20-5-1 0,-16-3-2 16,-17 1-7-16,-13-12-25 15,12-3-3-15,-2-13-2 16,19-4-4 0</inkml:trace>
  <inkml:trace contextRef="#ctx0" brushRef="#br0" timeOffset="61870.08">3932 13230 107 0,'28'9'38'0,"8"18"-3"0,-12 5 0 16,1 28-25-16,-10 7-5 15,-2 13 1-15,-10 1-3 0,-2 3-1 16,-4-7 0-1,-3-7-1-15,0-13 0 16,0-17-1-16,2-17 1 0,4-23-1 16,0 0 0-16,-18-6 0 15,7-15-1-15,-6-8 0 16,-8-2 0-1,-8-1 1-15,-4 5-1 0,-6 4 0 16,-3 10 1-16,0 8-1 16,0 7 2-16,7 10-1 15,5 7 1 1,10 4-1-16,8 3 1 0,16 3 0 15,19-3 1-15,14-3-2 0,15-3 0 16,7-8-2 0,18 1-8-16,-6-17-24 0,15 2-6 15,-13-15 0 1,-4 3-3-16</inkml:trace>
  <inkml:trace contextRef="#ctx0" brushRef="#br0" timeOffset="62391.08">4533 13750 88 0,'-28'-7'34'16,"11"1"0"-16,5-9-4 15,12 15-16-15,20-25-6 0,11 12-1 16,6-5-1 0,15 7-1-16,3-1-1 0,7 9 0 15,1 3-2-15,0 8 0 0,-3 8-1 16,-6 7 1-1,-5 7-2-15,-9 3 1 16,-7 2 0-16,-8 1-1 16,-9-4 1-16,-9 0-1 15,-7-8 0-15,-7-4 0 16,-9-9 1-16,-9-7-1 15,-8-4-1-15,-7-3 1 16,-7-1 0-16,-6-4-1 16,-5 5 0-16,-1 3 0 0,3 8 1 15,5 4-1 1,7 6 1-16,12 2-1 0,12 5 1 15,14-1 0 1,20-2-1-16,17-6 1 0,16-7 0 16,17-6-1-1,19-8-2-15,9-15-2 0,10-2-5 16,-11-15-24-1,5-1 0-15,-14-9-4 0,-5 1-2 16</inkml:trace>
  <inkml:trace contextRef="#ctx0" brushRef="#br0" timeOffset="62611.08">5425 13131 104 0,'0'0'39'15,"17"16"-3"-15,2 18-1 16,-6 7-24-16,6 26-5 15,-4 8 0-15,0 12-2 16,-1 3-2 0,-1-1-1-16,0-2 0 0,1-7-3 15,4-5-2-15,-7-26-12 16,11-2-20-16,-12-24-2 15,8-4-2 1,-18-19-4-16</inkml:trace>
  <inkml:trace contextRef="#ctx0" brushRef="#br0" timeOffset="62771.08">5493 13854 102 0,'14'-9'36'0,"11"-7"0"16,19 5-3-1,6-5-27-15,13 3-4 0,7 3-7 16,-4-2-27-1,11 5 0-15,-8-5-5 0,-4 5-1 16</inkml:trace>
  <inkml:trace contextRef="#ctx0" brushRef="#br0" timeOffset="63161.08">6269 13923 102 0,'0'0'38'0,"0"0"-3"15,0 0-1-15,20-15-27 16,-1-4-2-1,9-4-2-15,6-4-1 0,8-4 0 16,1-4-1 0,0-1 0-16,-3-2 0 0,-2 2-1 15,-12 0 0 1,-8 4-1-16,-15 1 0 0,-16 3 0 15,-15 8 1 1,-17 3-1-16,-12 11 1 0,-13 7 0 16,-7 10 1-16,-3 11-1 0,6 8 1 15,12 8 1 1,14 4-1-16,26 3 1 0,25-1 0 15,35-2 0 1,27-8 0-16,24-7 0 0,19-6 0 16,13-7-1-1,4-6 0-15,-4-6-2 0,-11-1-4 16,-28-10-20-1,-14 8-11-15,-32-7-4 0,-24 3-2 16,-32-3-5-16</inkml:trace>
  <inkml:trace contextRef="#ctx0" brushRef="#br0" timeOffset="64101.09">3887 14791 92 0,'-4'-15'40'0,"-3"4"-2"15,-20-6 0-15,-3 12-27 0,-20-1-3 16,-4 7-3-16,-14 5-2 16,0 5-1-16,1 9 0 15,7 3-2-15,10-1-1 0,10 3 0 16,14-2 1-1,18 0 0-15,18-3-1 16,18-2 2-16,17 0-1 16,11-1 0-1,10 3 1-15,10 7-1 0,3 6 0 0,-8 5 0 16,-6 4 0-1,-16 6 0-15,-16 0 0 0,-18 3-1 16,-19-6 1-16,-20-7 0 16,-11-10 0-16,-8-8 1 15,-7-9-1 1,4-6 0-16,2-6 0 0,8-5 1 15,12-1-1 1,11-3 0-16,13 10 0 0,13-17 0 16,12 10 0-16,12 4 0 0,11-1-1 15,11 0 1 1,10 0 0-16,10-1 0 0,2-2 0 15,3-4 0 1,-2-4 1-16,-8-7 0 0,-9-3-1 16,-10-3 1-1,-16-5-1-15,-17-1 0 0,-17-1 0 16,-16 3 0-1,-13 7-1-15,-10 7 1 0,-5 8 0 16,-6 13-1-16,3 9 0 16,3 11 1-16,9 9-1 15,7 6 1-15,12 3 0 16,15 2 0-16,16-4 0 15,20-4 1-15,14-7-1 16,18-5 0-16,10-10 1 16,8-8-2-16,7-8-1 15,-8-8-3-15,-6 1-5 0,-25-15-20 16,-2 6-8-1,-26-17-2-15,-7 4-1 0</inkml:trace>
  <inkml:trace contextRef="#ctx0" brushRef="#br0" timeOffset="64321.09">4983 14793 95 0,'20'-24'38'16,"10"15"-4"-16,-10 4 1 0,4 23-25 15,-11 8-4-15,1 20-2 16,-10 12-1-16,-1 15-1 0,-5 6-1 15,-2 2-3 1,2 3-2-16,-3-15-3 16,9 0-17-16,-1-25-13 15,7-12 1-15,-10-32-5 0,14 2 0 16</inkml:trace>
  <inkml:trace contextRef="#ctx0" brushRef="#br0" timeOffset="64481.09">4907 15034 100 0,'25'-3'39'0,"12"-8"-2"16,30 12-3-16,6-6-26 16,16 10-3-16,3 2-4 15,-2-4-5-15,5 3-28 0,-21-10-4 16,-5 8-3-1,-16-10-3-15</inkml:trace>
  <inkml:trace contextRef="#ctx0" brushRef="#br0" timeOffset="64891.09">6657 15213 69 0,'22'-4'38'0,"-9"-12"-2"0,6 6-1 15,-15-17-18-15,9 8-5 0,-14-7-3 16,1 4-3-16,-12-5-1 16,-2 9-1-1,-10 5-1-15,-4 9-2 0,-8 13 0 16,-3 16 0-16,-4 9 0 15,1 11-1-15,3 8 0 16,8 4 1 0,13 3-1-16,16-1 0 0,18-8 0 15,20-9 0-15,21-12 1 0,17-11-2 16,14-10-2-1,7-14-2-15,10 1-26 16,-11-25-7-16,-5-1-1 16,-15-14-5-16</inkml:trace>
  <inkml:trace contextRef="#ctx0" brushRef="#br0" timeOffset="65311.09">7151 14797 89 0,'-22'-13'39'0,"22"13"-3"15,-12-20 0-15,32 11-26 0,-4-3-3 16,19 5-1-1,6-3-2-15,12 4-1 16,7-1-1-16,8 4 0 0,1 0-1 16,-1 1-1-16,-1 4 1 15,-6 0-1-15,-7 4 0 16,-8 2 0-1,-8 6 0-15,-15 6-1 16,-9 7 1-16,-10 14 0 0,-11 4 0 16,-11 14 1-16,-5 6-1 15,-4 6 1-15,-5 0 1 0,3 0-1 16,3-7 0-1,6-7 2-15,8-7-4 0,4-13-2 16,12 2-11 0,-2-20-23-16,15-5-3 0,3-15-2 15,10-4-5 1</inkml:trace>
  <inkml:trace contextRef="#ctx0" brushRef="#br0" timeOffset="65741.09">8839 15058 83 0,'0'0'38'0,"-21"-15"-2"16,21 15-1-16,0 0-26 15,31 0-2-15,-3 4-2 0,18 5-1 16,4 2-1 0,14 2-2-16,4 2-1 15,0 1-1-15,1 3-6 16,-17-12-17-16,-5 13-11 0,-24-14-4 15,-14 6-2 1,-24-10-2-16</inkml:trace>
  <inkml:trace contextRef="#ctx0" brushRef="#br0" timeOffset="65921.09">8773 15300 92 0,'11'4'38'15,"26"5"-1"-15,13-9-1 0,24 9-28 16,6-5-2-1,11 3-5-15,7 4-6 0,-15-4-29 16,6 4-2-16,-18-10-5 0,-13 5-2 16</inkml:trace>
  <inkml:trace contextRef="#ctx0" brushRef="#br0" timeOffset="66551.09">10356 15468 93 0,'-13'-14'41'16,"13"14"-2"-16,-16-27-1 15,25 13-27-15,-18-11-3 16,13-1-3-16,-2-10-2 0,2-6-1 16,5-6-1-16,5-2-1 15,5-3 1 1,3 0-1-16,3 6 0 0,-1 8 0 15,7 13 0-15,3 12-1 16,1 15 1 0,-1 13-1-16,3 8 0 15,-3 6 1-15,0 3 0 0,1 1-1 16,-2-5 1-16,6-7 0 15,2-14-1-15,1-7 2 16,10-8-1-16,5-7 0 0,9-6 0 16,1-4 0-1,3-2 0-15,3 3-1 0,-5 4 1 16,0 4-1-1,-6 5 0-15,-3 7 1 0,-6 10-1 16,1 3 1 0,-3 9 0-16,0 4 0 0,6 7-1 15,4 0 2-15,9 0-2 16,6-8 1-16,8-3 0 15,5-6 0-15,7-10 0 0,9-8 0 16,-3-7 0 0,-1-5-2-16,-3 2-1 15,-17-8-14-15,3 10-23 16,-25-6-3-16,-23 0-5 0,-42-5-2 15</inkml:trace>
  <inkml:trace contextRef="#ctx0" brushRef="#br0" timeOffset="67491.09">4410 16380 84 0,'0'0'41'16,"-4"-11"-1"-1,4 11-2-15,-12 2-33 0,9 11 1 16,-8 4-4 0,5 8 1-16,0 4-2 0,5 4 1 15,2-2-1-15,6 5 1 16,4-7 0-16,9-5-1 15,9-9 0-15,9-7 0 0,5-10 0 16,3-10 0 0,2-4 0-16,-3-8-1 15,-4 0 0-15,-6 1 0 16,-13-1 0-16,-4 5 0 15,-10 6 0-15,-8 13-1 16,4-12 1-16,-4 12 0 16,0 0 0-16,0 0-1 0,26 12 2 15,-1-11-1 1,13 0 0-16,10 0 1 0,8-6-1 15,6-8 1 1,-2 2 0-16,-7-6 0 0,-9-1-1 16,-16-2 1-1,-18-1 0-15,-16-4 0 0,-16 3-1 16,-11 1-2-1,-3 5-5-15,-12-8-20 0,15 15-12 16,-2-4-2-16,17 7-3 0,5 0-7 16</inkml:trace>
  <inkml:trace contextRef="#ctx0" brushRef="#br0" timeOffset="68562.09">5483 16069 100 0,'22'28'40'15,"-7"-2"-4"1,8 17-5-16,-12-3-25 0,3 8-3 15,-8-3-1-15,0 1-1 16,-3-2 0-16,2-15-2 16,-1-7 1-16,2-8 1 0,-6-14-1 15,20-2 0 1,-5-9 0-16,2-8-1 0,3-7 2 15,2 2 1 1,3 0-2-16,-2 1 1 0,4 6-1 16,0 4 2-1,3 8-2-15,-1 6 0 0,-1 7 0 16,-1 5-2-1,-4 5 2-15,-4 3-2 0,-4 3 2 16,-6 3 0-16,-8 0 0 0,-5 1 0 16,-2-6 1-1,1 0 0-15,-1-5 0 16,8-3 0-16,11-4-1 15,7-9 1-15,11-3 0 0,7-6 0 16,6-2 1 0,3-7-2-16,-2-1 1 15,-1-2 0-15,-10-4-1 16,-5-2 0-16,-11 1 0 0,-7-1 2 15,-8 4-2-15,-9 3 2 16,-5 3-2 0,-6 6 0-16,-6 7 1 0,-3 10-1 15,-1 5-1-15,1 9-1 16,5 2 2-16,2 6-1 15,9 1 0 1,12-1 1-16,8 4 0 0,14-10 1 16,10-8-1-16,7-5 0 15,7-7 0-15,1-8 1 16,-1-3-1-16,-4-7 0 0,-6-9 0 15,-7 5 0 1,-10 1 0-16,-5-5 0 0,-6 8 0 16,-4-1-1-1,-1 2 2-15,3 1-2 0,2 6 2 16,3 1-2-1,5 4 1-15,2 4 0 0,2 1 0 16,4 5 1-16,-3 4-2 16,1 3 2-16,-4 4-2 15,-4 4 2-15,-5 0-1 0,-2 6 1 16,-7-1-1-1,0 4 1-15,-2-4-1 16,1 5 1-16,3-9-1 16,6-1 1-16,11-9-1 0,7-10 1 15,10-9-1 1,4-10 0-16,8-9 1 15,1-9-1-15,-3-3 0 0,-2-7-2 16,-11 4 2-16,-8 2-1 16,-13 3 1-16,-10 5 1 15,-10 7-2 1,-9 3 3-16,-7 9-3 0,-6 5 1 15,-4 2 0-15,-2 9 0 16,4 6 0-16,4 4-2 16,11 3 2-1,7 5-1-15,15 1 1 0,14-2 1 16,13 4-2-16,13-7 0 0,10-3-3 15,3-6-8 1,20 3-18-16,-9-17-8 0,9-3-3 16,-6-13-4-1,6 3-2-15</inkml:trace>
  <inkml:trace contextRef="#ctx0" brushRef="#br0" timeOffset="69032.09">8753 16338 73 0,'0'0'41'0,"21"-7"-1"15,-14-6-1 1,10 6-20-16,-16-10-10 0,9 6 0 15,-10-13-5 1,-4 1 0-16,-7 1-2 0,-7 4-1 16,-8 6-1-1,-7 13 0-15,-4 7 1 0,-8 8-2 16,1 15 1-16,-2 8 0 0,2 3 0 31,5 9 0-31,7-1 0 0,13-4 0 16,16 0 0-16,13-9 0 15,20-5 1-15,19-4-1 0,19-13 0 16,14-10-1-1,9-6-1-15,-3-14-4 0,9 0-9 16,-15-11-23-16,-2 3-3 16,-20-14-1-1,-8 13-5-15</inkml:trace>
  <inkml:trace contextRef="#ctx0" brushRef="#br0" timeOffset="69602.09">9661 16040 83 0,'16'2'38'16,"-3"4"-2"-16,-13-6-1 0,-19-3-30 15,-11-1-1 1,-4-1-1-16,-8-5 0 0,-1-1 0 16,0-2-1-1,4 3-1-15,6 0 1 0,9 5 0 16,6 9-1-16,8 6 0 15,1 11-1-15,6 14 1 16,-3 4-1-16,1 3 0 16,-3 7 1-16,1-4-1 15,-3-4 0-15,2-6 1 16,0-6 1-16,0-13-1 15,8-16 1-15,-2 11 0 0,2-11-2 16,20-11 3-16,-2 2-3 16,8 0 1-1,9-3-2-15,6 4 2 0,9 2-2 16,4 9 1-16,6 3 0 15,-1 5-1-15,4 9 1 16,-3 6 0 0,-10 8 0-16,-4 8-2 0,-15 1 3 15,-14 4 0-15,-21 5-2 16,-14-4 2-16,-20-6-1 15,-16-6 0-15,-7-7-2 0,-12-16-10 16,18 4-26 0,-2-26-2-16,21-10-3 0,18-10-3 15</inkml:trace>
  <inkml:trace contextRef="#ctx0" brushRef="#br0" timeOffset="69902.09">10448 16411 96 0,'30'-12'39'0,"6"0"0"16,22 12-4-16,1-10-29 15,8 6-4-15,2 3-2 16,-6-2-5-1,-1 10-7-15,-22-8-25 0,-7 5-2 16,-22-4 0-16,-11 0-7 16</inkml:trace>
  <inkml:trace contextRef="#ctx0" brushRef="#br0" timeOffset="70103.09">10482 16616 60 0,'-9'11'41'16,"9"-11"-2"-16,7 14-2 15,11-25-20 1,25 20-7-16,5-8-2 0,24 7-3 16,7-2-2-1,7-1-2-15,0 9-5 0,-13-13-20 16,-1 9-15-1,-18-17-2-15,-17-8-5 0,-31-8-1 16</inkml:trace>
  <inkml:trace contextRef="#ctx0" brushRef="#br0" timeOffset="71623.1">11920 16829 78 0,'-8'10'41'0,"6"-23"-2"16,18-3-2 0,8-7-32-16,6 8-2 15,8-3-1-15,14 10-2 0,10 4 1 16,15 8-2-16,8 7 1 15,2 7 0-15,-3 0-1 16,-8 0 1 0,-13 1 0-16,-11-5 0 0,-16 0 0 15,-13-12 1-15,-12-6-1 16,-11 4 1-16,-1-15-2 15,-3 4 1 1,4 11 0-16,-4-15 0 0,4 15 0 16,0 0 0-16,0 0 0 0,14 9-2 15,6 16-16 1,-2-18-19-16,-2-19-4 0,-2-30-3 15,-21-23-5 1</inkml:trace>
  <inkml:trace contextRef="#ctx0" brushRef="#br0" timeOffset="73784.1">7021 2257 70 0,'-39'28'33'0,"-20"13"-2"0,-7 19-6 16,-22 17-20-16,-10 23 1 16,-28 18-2-16,-16 23-4 15,-17 15 1 1,-8 11-2-16,-3 0 2 0,-7-6-1 15,4-11 1 1,11-10-5-16,20-14 2 0,20-22-3 16,31-14-5-16,13-24-20 0,32-22-2 15,24-23-2 1,22-21-2-16</inkml:trace>
  <inkml:trace contextRef="#ctx0" brushRef="#br0" timeOffset="74134.1">6995 1642 86 0,'45'-21'33'16,"6"25"-2"0,-2 20-4-16,5 31-24 0,4 30 0 15,7 27-2-15,12 26-1 0,14 26-1 16,11 15 3-1,19 6-3-15,15 10 2 0,19-2-3 16,15-1 1 0,16-6-1-16,10-15 1 0,-4-20 0 15,-3-8-4 1,-16-13-4-16,-8-9-20 0,-23-20-3 15,-16-10-1 1,-27-16-4-16</inkml:trace>
  <inkml:trace contextRef="#ctx0" brushRef="#br0" timeOffset="74344.1">9818 4607 33 0,'-89'9'34'16,"-37"-8"-2"-16,-26-1-1 15,-40-10-18-15,-27 8-7 16,-35-5-3-16,-22 4-2 15,-17 0-1-15,-5 3-3 16,7 7-2-16,0-1-4 0,26 14-3 16,5-2-5-16,28 14-11 15,16 4-5-15,28 3 5 16</inkml:trace>
  <inkml:trace contextRef="#ctx0" brushRef="#br0" timeOffset="74564.1">5413 4824 21 0,'-25'-22'32'16,"-1"7"0"0,2 16-3-16,-3 7-9 0,15 27-9 15,-7 9-4 1,13 21-3-16,-2 8-1 0,2 17 0 15,-5 8-2 1,-6 7-3-16,2 14-14 16,-10-8-12-16,6-9-4 0,2-13-3 0,7-13 2 15</inkml:trace>
  <inkml:trace contextRef="#ctx0" brushRef="#br0" timeOffset="74714.1">6133 5921 71 0,'197'-15'36'0,"10"3"-4"15,9-8-1-15,15 7-27 0,8 4-2 16,14 4-3-16,17 6-6 16,-5-4-22-1,13 1-3-15,-5-9-4 0,-6-4-3 16</inkml:trace>
  <inkml:trace contextRef="#ctx0" brushRef="#br0" timeOffset="74954.1">10237 5054 64 0,'-19'60'38'0,"-14"21"-5"0,-10 20-18 15,-10 23-45 1,9 6-4-16,-6-17-5 0</inkml:trace>
  <inkml:trace contextRef="#ctx0" brushRef="#br0" timeOffset="77004.1">1584 12890 7 0,'7'-22'31'16,"7"5"2"-16,2-2-5 0,-2-6-7 16,6 14-5-1,-7-14-1-15,2 12-5 0,-10-11-1 16,-3 5-4-1,-10-9-1-15,-6-1-3 0,0-8-1 16,-7-6 0-16,-1-6-2 0,2-9 1 16,-3-5-1-1,4-10 1-15,3-5 0 16,-2-8-1-16,1-4 1 15,-2-7-2-15,4-2 1 0,-10-8 2 16,2-2-1 0,9-7 1-16,-7-2 0 15,11-5 0-15,-1-3 0 0,2-2 2 16,-3-8 0-16,9-4 0 15,-6-4-1-15,-7 0-1 16,-2-2-1 0,-8-9 1-16,-1-3 1 0,1-6-2 15,-4-1 1-15,-1-3-2 16,5-6 4-16,2 2-2 15,0-3 1 1,4 7 0-16,-2-2-1 0,-8 5 0 16,7 0 1-16,-7 5 0 0,3 5-2 15,-6-1 0 1,5 0 1-16,-2-3 0 0,4 0-2 15,10 0 0 1,0-5 1-16,7-3-1 0,3 0 1 16,8-1 1-1,1 3-1-15,2-3 0 0,8 4 1 16,3 3 0-1,1 6-1-15,6 0 1 0,6 4 1 16,11 0-2-16,3 4 1 16,12 5 1-16,-2 3 0 15,11 3-2-15,9 0 1 0,-4 6-1 16,7 3 0-1,-2 5 2-15,12 1-2 16,-2 1 1-16,22 3-2 16,-5-2 2-16,14 6 1 0,7 1 0 15,19 3 2-15,-2 4-3 16,5 3 2-1,1 6-3-15,-3 1 3 0,4 5 0 16,-4 3 0-16,0 8-1 16,-9 0-1-16,5 5 1 15,1 1 0 1,3 11 2-16,1 3-1 0,3 9 1 15,0 3-2-15,3 7 1 16,1 3-1-16,-1 8 2 16,-10 3-2-16,-2 6-1 0,-10 3 0 15,-2 3 2 1,-4 5-2-16,-5 3 1 0,-2 2-1 15,0 1 0 1,4 3-1-16,2 2 1 0,5 3 0 16,0 2-3-1,-4 8 0-15,-10-6-4 0,3 12-21 16,-14-4-3-1,-9 4-2-15,-11-4-3 0</inkml:trace>
  <inkml:trace contextRef="#ctx0" brushRef="#br0" timeOffset="77564.1">7459 2006 78 0,'-3'46'35'16,"2"4"-1"-1,0 0-4-15,-1 11-30 0,-4 13 2 16,2 14-2-1,-10 15 0-15,-4 7 2 0,-10 6 0 16,-6 10-4-16,-12 6 3 16,-7 5-1-16,-8 2 0 15,-7-3 1-15,-5-5 0 16,-2-1-4-16,0-1 2 15,2-2 1-15,0-3-1 16,6-5 0-16,1-5 1 16,4-5-2-16,3-4 1 15,2-6-1-15,2-3-1 0,0-10-3 16,10 4-4-1,-9-12-22-15,15-7-1 0,10-7-4 16,11-14-2 0</inkml:trace>
  <inkml:trace contextRef="#ctx0" brushRef="#br0" timeOffset="78495.11">6099 4950 56 0,'38'-15'30'0,"6"2"-2"16,12 2-3 0,7 3-25-16,7 4-1 0,8 3 1 15,10-3 0 1,7 1 1-16,8 0 1 0,-4-2 1 15,-3 6 0-15,-14-3-1 0,-10 8 0 16,-16 7-2 0,-17 11 1-16,-16 11 0 15,-16 11 0-15,-14 11-1 16,-10 14 1-16,-8 13 2 0,-2 12-1 15,-7 6 0 1,6 2 0-16,-2-3-1 16,6-8 0-16,6-10 0 15,8-13-1-15,4-14-4 0,-1-19-10 16,11-13-15-16,-4-24-3 15,0 0-3 1,-11-20-1-16</inkml:trace>
  <inkml:trace contextRef="#ctx0" brushRef="#br0" timeOffset="78825.11">6078 5127 37 0,'-13'17'30'0,"3"9"-2"0,-4 14 0 16,4 14-23 0,-1 17-2-16,1 18 1 0,-6 7 2 15,3 10 0 1,-6-9 1-16,6 2-1 0,-1-12-3 15,9-7 4-15,8-18-3 16,18-11 0-16,17-17-2 16,19-9 1-16,17-7-1 0,18-2 0 15,15-7 0 1,12-2-3-16,1 2-2 15,-11-4-24-15,-6 11-5 16,-20-6-5-16,-17-4-2 16</inkml:trace>
  <inkml:trace contextRef="#ctx0" brushRef="#br0" timeOffset="81465.11">10801 5179 52 0,'0'0'34'0,"0"-12"-2"0,0 12-3 15,0 0-20-15,-14 15-5 0,2 4-2 16,-1 10 1-1,-1 5-1-15,4 11 2 0,-3 5 0 16,5 9-1 0,-1 1 0-16,4 2-2 0,-1-3-1 15,1-4-4 1,7 3-13-16,-8-18-13 0,8-7-4 15,-8-20-1-15,6-13-6 16</inkml:trace>
  <inkml:trace contextRef="#ctx0" brushRef="#br0" timeOffset="81785.11">10735 5615 65 0,'15'-11'34'0,"4"-4"-2"16,9 2-4-16,-2-5-26 15,19 1 0-15,4-4-2 16,9-3 1-16,6-6 0 0,5-2 2 15,-14-4-1 1,-7 1 0-16,-14 1-2 0,-14 7 1 16,-16 5-1-1,-15 8-1-15,-11 8 1 0,-10 10-1 16,-9 12 1-1,-1 8-1-15,-1 11 2 0,4 7-1 16,3 6 1 0,14 3-1-16,7-1 1 0,20-4 0 15,18-5 0-15,17-6 0 0,13-10-2 16,8-8-3-1,18-5-22-15,-9-17-5 16,1-2-3-16,-16-13-2 16</inkml:trace>
  <inkml:trace contextRef="#ctx0" brushRef="#br0" timeOffset="82175.11">11475 5328 69 0,'38'-12'34'16,"2"0"-4"-16,16 5-4 0,1 7-24 15,2 9-2-15,2 6 1 16,-1 9-1-16,-6 6 3 16,-1 5-3-1,-14 4 3-15,-10 3-1 0,-9-1 0 16,-8 0 0-16,-12-11 0 0,-10-7 0 15,-10-11-1 1,-7-7 1-16,-10-11-1 0,-4-6 0 16,-11-7-1-1,-4 0 0-15,-7 2-1 0,5 4 0 16,1 9 0-1,5 9 0-15,8 12 0 0,5 2 0 16,15 8 0 0,10 4 1-16,16-2 0 0,16-1 1 15,9-8 0-15,9-6 0 16,10-6-1-16,8-7-3 15,14-2-23-15,-7-17-4 0,7 1-4 16,-8-15-3 0</inkml:trace>
  <inkml:trace contextRef="#ctx0" brushRef="#br0" timeOffset="82445.11">12563 5085 74 0,'19'-42'35'16,"-22"0"-4"-16,-6 11-3 0,-18 11-23 15,-14 18-4 1,-11 18-1-16,-6 16 1 0,-6 15-1 16,3 15 1-16,7 12 1 15,10 11-1-15,6 6 1 16,21 2-1-16,9-9 0 0,16-3 0 15,13-10 0 1,7-9-3-16,8-9-2 0,-6-17-9 16,8-8-16-1,-13-24-4-15,1-6-1 0,-18-21-4 16</inkml:trace>
  <inkml:trace contextRef="#ctx0" brushRef="#br0" timeOffset="82645.11">12187 5563 49 0,'63'-2'31'0,"7"-6"-2"0,13 0-8 16,4-2-40-16,-1 0-6 0,-13-6-8 15,-15 3-3 1</inkml:trace>
  <inkml:trace contextRef="#ctx0" brushRef="#br0" timeOffset="97256.13">6710 5507 7 0,'-19'-4'21'16,"19"4"1"-16,-16-2-5 15,16 2 0-15,-12-4-4 16,12 4-1-1,0 0-2-15,0 0-3 0,0 0-2 16,0 0-2-16,16 15-1 16,-5-9 1-16,6 3 1 15,-1-2-1-15,5 2-1 0,-3 1 0 16,5 2 0-1,-2 0-1-15,3 3-1 0,6 3 1 16,3 4-1 0,3 3 0-16,5 4 0 0,6 3 0 15,5 2 0 1,3 3 0-16,7 1 0 0,3 1-1 15,6 0 1 1,3-1 0-16,7 1 0 0,7-1-1 16,5 2 2-16,11 0 0 0,12 2-1 15,13 0 0 1,13 2 0-16,10 1 0 15,6 1-1-15,10 2 0 16,6 0-1-16,-1 1 0 0,2 0 1 16,-1 0-1-1,-3-3 0-15,5-2-1 16,1-2 2-16,1-3-1 15,0-2 2-15,5 1-1 16,-2 1 1-16,-4 1 1 0,-8 1-1 16,-1 2 0-1,-7-1 0-15,-5 3 0 0,-5 0-1 16,-7-1 2-1,-3-4-2-15,2 2 0 0,2-3 1 16,-7 0-1 0,3-1 1-16,-5-2 0 0,-3-1 1 15,-3-1-1-15,-7 0 0 0,-5-5 0 16,-8 2 1-1,-9-4-1-15,-6-2 0 0,-8-1 0 16,-4-3 1 0,-2-1-1-16,-4-2 0 0,0-1 1 15,-3-2 0 1,2 1-1-16,0 0-1 0,1-3 2 15,-5 3-2 1,-5-2 1-16,-4 0-1 0,-7 1 1 16,-3 0-2-16,-4 0 2 15,-2-2 0-15,-4 0 0 16,-1-1 0-16,2 1 0 15,-4-3 1-15,-3-2-1 16,-3-1 1-16,-7-3 1 16,-4 1-1-16,-7-3 0 15,-3-1-1-15,-13-1 0 16,10-1 0-16,-10 1-1 15,0 0-3-15,0 0-4 16,0 0-20-16,-13-2-3 0,1-4-4 16,-8-10 1-1</inkml:trace>
  <inkml:trace contextRef="#ctx0" brushRef="#br0" timeOffset="112458.15">14354 7256 53 0,'0'0'36'15,"0"0"-1"-15,0 0-1 0,31 6-24 16,-7-7-4 0,12 2-2-16,11-2-1 0,12 2-1 15,16-2 0 1,18-3 0-16,23-2-1 0,22-1-1 15,24-4 0-15,21 0 0 0,13-4 0 16,4 2 1 0,-8-2-1-16,-9 3 0 15,-24 4 2-15,-26 3-2 16,-27 6 0-16,-27 5 1 0,-27 5-2 15,-14 7 1 1,-13 7 0-16,-10 9 0 16,-3 6 0-16,-5 4 0 15,-6 10-2-15,-3 3 4 0,-2 11-2 16,2 2 0-16,-2 6 1 15,5 4-1 1,5 0 0-16,2 2 0 0,5 0 0 16,3-2 0-1,-3-9-1-15,-3-5 1 0,-8-9 0 16,-12-8 1-1,-16-12-1-15,-17-7 1 0,-22-9-1 16,-23-7 1 0,-28-7-1-16,-20-4 0 0,-24-6 0 15,-17-2 0-15,-18-2-1 0,-9 1 0 16,-10 2 1-1,2 3 0-15,12 2-1 0,7 3 1 16,22 2 0 0,18 1 0-16,29 3-2 15,24-4-2-15,35 6-10 16,12-12-22-16,30-1 1 0,8-10-6 15,10-5 0-15</inkml:trace>
  <inkml:trace contextRef="#ctx0" brushRef="#br0" timeOffset="112708.15">13988 7516 54 0,'25'-20'32'0,"-5"8"1"16,-6 14-3-16,-5 18-28 0,0 24 1 15,-2 21 0-15,-2 22 1 16,4 21 2-16,-4 4 1 16,2 12-1-1,-12-2-1-15,-4 0-3 0,-10-4-3 16,-12-11-29-16,14-19-5 15,-1-21-5-15,-8-24-3 16</inkml:trace>
  <inkml:trace contextRef="#ctx0" brushRef="#br0" timeOffset="115178.16">15592 7783 15 0,'0'0'39'0,"0"0"-1"16,9-11-2-16,-9 11-13 16,-9-20-9-1,9 20-2-15,-14-26-5 0,7 15 0 16,-7-1-4-16,-1 8-2 15,-3 4 1-15,-1 7-2 16,-2 9 1 0,0 6-1-16,0 6 0 0,2 6 0 15,0 2 0-15,8 1 1 0,10-3-1 16,12 0 1-1,10-6 0-15,12-1 0 16,7-8 0-16,5-4-1 16,4-4 0-16,-5-7-4 0,3 6-22 15,-19-17-10 1,-1 2-2-16,-14-13-3 0,1 1-4 15</inkml:trace>
  <inkml:trace contextRef="#ctx0" brushRef="#br0" timeOffset="115608.16">15715 7645 53 0,'0'0'38'0,"-5"-26"-3"0,5 26-2 15,15-29-19 1,4 25-5-16,-1-3-4 0,10 5 0 16,0-2-2-1,6 4-1-15,0 1-1 0,0 4 0 16,-3-1-1-1,-2 5 1-15,-5 3-1 0,-7 6 0 16,-2 6 1 0,-5 5-1-16,-8 3 1 0,-1 7 0 15,-6 4 1-15,-1 4 0 0,-4 0 0 16,4-3-1-1,-3-5 1-15,2-1-2 16,3-2-2-16,-6-13-29 16,16 2-7-16,-6-25-3 0,0 0-6 15</inkml:trace>
  <inkml:trace contextRef="#ctx0" brushRef="#br0" timeOffset="122519.17">15729 7747 64 0,'-14'5'36'0,"14"-5"-2"16,0 0-9-16,0 0-22 16,14-3-1-16,-14 3-1 0,20 6 2 15,-1-4-1-15,1-1 1 16,9 3-1-1,3-4 1-15,5 3-1 0,2-3 1 16,7 1-2-16,0-2 0 16,6 0 2-16,7-3-3 15,4-1 3 1,8-5-5-16,10-3 4 0,10-4-4 15,10-4 2-15,13-3 0 16,9-5-1-16,5-4 1 16,10-6-2-16,7-3 3 0,6-7-2 15,4-5 2 1,3-6-1-16,4-4 1 0,5-3 0 15,5-7-2 1,0 0 1-16,0 0-1 0,-1-1 1 16,0-2 0-1,-2-1 0-15,-2 0-1 0,1-4 0 16,-2 4 2-1,3 3 0-15,-5 1-1 0,1 4 1 16,-1 5-2-16,-1 6 1 0,-1 8 0 16,-8 6 0-1,-6 5 0-15,-9 4-1 16,-7 1 1-16,-11 6 0 15,-13 1 0-15,-11 3 1 0,-17-2-1 16,-11 2 0 0,-11-2 1-16,-9 2-1 15,-15 0 1-15,-7 2-1 0,-10 3 2 16,-5 1-2-1,-12 0 0-15,-5 0 0 0,-10 0 0 16,-6 0-2 0,-6 0 1-16,-9-2 0 0,-5-1 1 15,-5-1-1-15,-2 2 0 16,-1 2 0-16,2 3-2 15,0 2 2 1,7 5-2-16,4 1 2 0,10 4-1 16,7 2 1-16,19 2 1 0,0 0 0 15,17 16 1 1,19-6-1-16,15 0 2 0,11 2-1 15,12 3 2 1,8 2-2-16,3 1 0 0,-2 4 0 16,-8 1 0-1,-8 6 0-15,-15 6-1 0,-12 4 1 16,-17 5-2-1,-15 0 2-15,-15 2-1 0,-14 1 0 16,-16 1 1-16,-11 1 0 16,-9-3-1-16,-6-1 1 15,-3-1 1-15,1-2-2 16,8 11-6-1,3-3-26-15,33 9-3 0,13-10-7 16,12-6-3-16</inkml:trace>
  <inkml:trace contextRef="#ctx0" brushRef="#br0" timeOffset="130142.18">8564 16899 65 0,'0'0'37'0,"-19"-11"0"0,6 2-1 16,-12-9-28-1,10 5 1-15,-11-9-2 0,8 6 0 16,-3 1-2-16,7 10-1 0,4-4-2 16,10 9 0-1,0 0 0-15,30 4 0 0,13 4 0 16,21 5-1-1,16-3 1-15,14 5-1 0,14-1 1 16,13 0-1 0,7 0-1-16,-2-3 1 0,-4 3-1 15,-9-1 0-15,-7-1 0 16,-9 0-1-16,-13 4 1 15,-11-1 0-15,-14 0-1 16,-16 1 0-16,-18-6 1 16,-25-10-1-16,-9 16 0 15,-32-14-1-15,-23-2 1 16,-24 2 1-16,-22-6 0 15,-17 3 0 1,-9 6 1-16,-1 5-1 0,4 2 1 16,12 7 0-16,18-6 0 0,22 0-1 15,22 4 0 1,24 10 1-16,22-9 0 0,24-4-1 15,19-1 1 1,20-6-2-16,18 7 2 0,17 0-1 16,24-4-1-1,11-4 2-15,10 0-2 0,1 0 1 16,-6 9-1-1,-9-2 0-15,-18 5 0 0,-21-4 1 16,-33 7-2-16,-26-8 2 16,-36 5-1-16,-30-9 1 15,-29-10-1-15,-26-6 2 0,-18-9 0 16,-23-1 0-1,-10-4-1-15,-3 4 0 16,7-6 1-16,17 13 0 16,20 1 0-16,25 5 0 0,24 7-1 15,36 7 0-15,35 3 1 16,34 5 0-1,27 12 0-15,21 2-1 0,19 8 0 16,15 8 1-16,6-6-1 16,-4-2 2-16,-14 4-2 15,-19-8 0 1,-29 9 1-16,-32-19 0 0,-33-12 0 15,-32-11 0-15,-31 5-1 16,-27-18-1-16,-24-3 1 16,-10 11 0-16,1-25-1 0,11 22 2 15,13-1-1 1,22 15-5-16,27 0 4 0,28 11 4 15,38 2-1 1,-14-22-7-16,103 51 4 0,-24-39-2 16,16 11 1-16,-2-2 5 15,-3 4-13-15,-26 3-33 16,-17-28-2-1,-22-27 5-15,-41-42-8 0</inkml:trace>
  <inkml:trace contextRef="#ctx0" brushRef="#br0" timeOffset="133003.18">1682 12678 0 0,'-10'-13'25'16,"10"13"2"-16,-25-16-1 0,11 1-16 15,1 4 2 1,-6-10 0-16,8 6 1 15,-7-17 1-15,9 10-2 16,-4-17-3-16,6 5-1 0,-5-14-3 16,3 1-2-16,-2-11-3 15,-1-4 1 1,-3-6-2-16,-2-4 1 0,0-3-1 15,-5-2 2-15,2-4 1 16,-1-2 0-16,-3-2 0 16,3-2 0-1,0-7 0-15,1-2 0 0,1-4 1 16,4-2-3-16,-2-2-2 15,-4-3 4-15,-3-3-4 16,-3-2 4-16,3-2-2 0,1-2 0 16,-4-1 0-1,4-7 1-15,2-5 0 0,4-5 0 16,5-5 0-1,5-3 0-15,-4-2-2 0,0-3 1 16,0-4 0 0,-3 2-1-16,4 3 1 0,2 0 0 15,3 6-2-15,-1 0 1 16,3 1 1-16,8-2-2 15,-1 3 2-15,4-2 2 0,3-2-4 16,-5-1 2 0,0-6 0-16,1-1 2 15,0-2-2-15,-1-1 0 16,5-2 0-16,3-1-2 0,7-4 2 15,14 2 2 1,11-5-2-16,3 0-3 16,8 2 3-16,2-1-1 0,2 2 0 15,0 1 1-15,-1 1-1 16,-2 3 0-16,-2 2 0 15,5 5 3 1,5 2-1-16,8 3-1 0,8 0 0 16,1 3-2-16,9 6 0 15,-1-4-2-15,15 8 0 16,-9-8-3-1,10 9 3-15,-10-5 1 0,13 10 0 16,-5 0 0-16,7 5 4 0,7 4 1 16,-1 2 2-1,10 16 1-15,0 2 0 0,11 17-1 16,-3 3 1-1,12 15-1-15,-6 5 0 0,-2 13 0 16,-11 9-3 0,2 7 3-16,-9 3-2 0,-4 6 3 15,-9 0-3-15,-2 6 2 0,-8 4-2 16,4 2 3-1,-5 0-4-15,3 2 1 16,-4 1 0-16,2 1-1 16,-5 2 0-16,-5 3 0 0,-7-2 0 15,-9 8-1 1,-8 1 0-16,-9 1-2 15,-13 2 2-15,-9 3-3 16,-8-3 3-16,-6-2-3 0,-6 3 3 16,1-6-2-16,-2-5 2 15,0 1 0 1,0-5 0-16,-1-4 0 0,0 3 0 15,-12 1-1 1,5-12 1-16,-16-1 0 0,-16-3 1 16,-15-5 1-1,-17 2-2-15,-10-6 2 0,-12-2-2 16,-5-1 3-16,1 0-3 15,5 2 2-15,9 8-2 16,12 4 0-16,18-3 0 0,14 6 0 16,27 11 0-1,3-14-1-15,28 13 1 0,23 3 0 16,22-2-1-1,13 2 1-15,17 3 0 0,6 5 1 16,-1-3-1 0,-6 2 1-16,-17-4-1 0,-18 0 0 15,-20 0-1-15,-22-2 1 16,-28-3-2-16,-3 20 2 15,-18 2-2-15,-7 13 0 0,-7 15 2 16,-5 16 0 0,-7 15 0-16,-6 14 2 15,-16 3-2-15,-26-12-31 16,-11-6-4-16,-16-22-2 15,-12-26-6-15</inkml:trace>
  <inkml:trace contextRef="#ctx0" brushRef="#br0" timeOffset="134354.18">7389 1925 76 0,'-2'19'33'15,"0"11"-1"-15,-5 0-1 0,3 11-23 16,-7-1 0-1,2 7-1-15,-10-2-3 0,6 9 1 16,-10 2-3 0,2 8-1-16,-2 15 0 0,0 15-2 15,-3 11 2 1,3 14 1-16,-2 11-2 15,-1 12-1-15,1 9 2 16,-3 5 0-16,-2-8 0 0,-6-6-1 16,-3-5 0-1,-6-6-3-15,-3-2 2 16,-1-8 0-16,-1-7 1 0,1-6-2 0,2-1 2 15,2-3-1 1,3-5 0-16,9-6 1 16,3-10-1-16,3-4 1 15,3-8 0-15,3-5-1 0,3-9 1 16,2-6-1-1,3-5 1-15,2-12 0 16,4-3-1 0,1-12 0-16,4 3-8 0,2-22-23 0,0 0-3 15,10-27-6-15,5-20-2 16</inkml:trace>
  <inkml:trace contextRef="#ctx0" brushRef="#br0" timeOffset="138554.19">6189 5263 4 0,'29'-33'23'15,"7"-11"7"-15,17 0 0 16,7-4 0 0,16 9-14-16,-8-3-4 0,13 14-5 15,-6 4-2-15,5 16-2 16,-9 15 0-16,-2 19-1 15,-12 13-1 1,-5 13 0-16,-13 15-1 0,-10 13 3 16,-16 12-1-16,-14 6-1 0,-18 2 1 15,-14 0 0 1,-14-7 0-16,-10-5-1 0,-9-15 2 15,-2-10-2 1,-3-22 1-16,6-14-1 0,0-18 0 16,10-13 0-1,3-15 1-15,11-15-2 0,6-15 0 16,6-17 0-1,6-12-3-15,6-9 1 0,8 0 0 16,5 2-2-16,12 11-3 16,2 9-21-16,16 28-6 15,-1 12-3-15,9 23-1 0</inkml:trace>
  <inkml:trace contextRef="#ctx0" brushRef="#br0" timeOffset="142685.2">19447 13679 70 0,'7'-22'38'16,"2"6"0"-1,-5-1-4-15,12 11-26 0,-16 6-2 16,0 0-1 0,-5 29-2-16,4 3-1 0,-5 8-1 15,3 8 0 1,-1 8-1-16,2 6 0 0,4 0 1 15,8 0-1-15,8-6 1 16,16-6-1-16,11-8 2 16,14-10-1-16,11-16 1 0,6-11 0 15,5-16 0 1,-2-14 0-16,-7-15-1 15,-15-14 1-15,-18-10 0 16,-20-9-1-16,-18-2-1 16,-14 2 0-16,-11 10-2 15,-8 12-3-15,3 29-13 16,-8 6-21-16,16 24 1 0,5 9-6 15,18 19-4-15</inkml:trace>
  <inkml:trace contextRef="#ctx0" brushRef="#br0" timeOffset="143165.2">20284 13794 83 0,'0'0'39'16,"-6"25"-2"0,6 3-1-16,6 14-32 0,-4 9-1 15,1 13 0 1,1 0-1-16,2 3-2 0,2-2-1 15,5-6-1-15,2-7 0 0,4-13-1 16,3-12-2 0,-5-20-2-16,6-15 2 15,-10-24 0-15,2-15 1 16,-11-14-1-16,-3-9 3 0,-6-5 2 15,-1-2 2 1,0 1 1-16,4 0 0 16,11 7 1-16,6 2-1 15,13 7 1-15,6 3-1 16,10 12 0-16,2 10-1 0,6 14-1 15,-5 18 0 1,-8 17 0-16,-13 14 0 0,-14 11 0 16,-18 7-1-1,-17 4 1-15,-16 0-2 0,-17-4-2 16,-4 6-17-1,-9-14-15-15,12-5-3 0,12-13-4 16,22-5-3 0</inkml:trace>
  <inkml:trace contextRef="#ctx0" brushRef="#br0" timeOffset="143605.2">21291 13134 52 0,'29'27'36'15,"-6"19"1"1,-17 13-3-16,0 23-22 0,-17 2-3 15,6 13 0-15,-11-11-3 16,8 0-2-16,1-10-1 16,9-10-1-1,3-22-1-15,8-13 0 0,0-19 0 16,-2-12 0-16,-4-11-2 0,-10-6 2 15,-16-4-2 1,-18-3 0-16,-10 4-1 0,-14 6 1 16,-7 10 0-1,-4 10-1-15,2 12 1 0,5 8 0 16,17 7 2-1,20 6-1-15,25 1 1 0,27 1-2 16,28-4 0 0,17-6-3-16,28 4-19 0,2-21-11 15,13-7-2-15,-8-17-3 16,-9-4-4-1</inkml:trace>
  <inkml:trace contextRef="#ctx0" brushRef="#br0" timeOffset="144035.2">21566 13721 73 0,'4'-16'37'16,"19"8"-1"0,6-5-3-16,21 13-23 0,-6-2-3 15,14 9-2-15,-2 2-2 16,3 7-1-16,-9 4 0 15,-1 3-1 1,-9 5-1-16,-4-1 0 0,-8 2 0 16,-7-4 0-16,-8-2 1 15,-4-7-1-15,-10-5 1 16,-11-5-1-16,-10-6 0 0,-13-3 0 15,-10-2 1 1,-9 1-1-16,-8 4-1 0,-7 6 1 16,1 7 0-1,1 4-1-15,9 7 1 16,14 6 0-16,18 2 0 15,19 0 0-15,20-3 0 0,18-6 0 16,19-3-1 0,11-10 0-16,13-8-3 0,-3-17-5 15,15-3-16-15,-15-23-11 0,3-7-1 16,-10-21-1-1,0-6-2-15</inkml:trace>
  <inkml:trace contextRef="#ctx0" brushRef="#br0" timeOffset="144215.2">22520 13262 64 0,'9'-21'35'0,"-9"21"0"0,0 0-2 16,16 39-21-16,-27 6-5 16,4 21 1-16,-7 9-4 15,7 14 1 1,-4 3-2-16,7 1-2 0,4-4-2 15,2-15-3 1,9-6-5-16,-9-27-25 0,9-12-2 16,-11-29-2-1,0 0-4-15</inkml:trace>
  <inkml:trace contextRef="#ctx0" brushRef="#br0" timeOffset="144355.2">22246 13723 66 0,'15'-22'36'15,"22"7"-1"-15,20-5-2 0,22 2-22 16,7 1-9-1,8 4-4-15,10 8-25 0,-10 0-5 16,-9 9-2 0,-15 2-4-16</inkml:trace>
  <inkml:trace contextRef="#ctx0" brushRef="#br0" timeOffset="144695.2">22932 13937 86 0,'1'16'38'15,"10"-12"-1"-15,19-2-2 16,9-12-29-16,17 1-1 0,5-6-3 15,9-2 1-15,0-5-3 16,-1-3 2 0,-11-2-2-16,-13-2 0 0,-18-1-1 15,-18-2 1-15,-19 1-1 16,-17 2 0-16,-15 5 1 15,-16 7-1 1,-6 8 1-16,-5 9 0 0,1 11 0 16,6 10 0-1,10 10 1-15,14 7 0 0,23 8 1 16,22 1-2-16,26 1 2 0,21-3-2 15,18-4 1 1,12-4-3-16,11-3-4 0,-9-15-25 16,11-3-4-1,-16-16-4-15,-8-1-3 0</inkml:trace>
  <inkml:trace contextRef="#ctx0" brushRef="#br0" timeOffset="145115.2">24611 13919 85 0,'-2'-11'37'0,"2"11"-3"15,19-3-2 1,2 11-26-16,15 5-4 0,8-1 0 16,18 1-2-1,13-2 1-15,16-2 0 0,11-8-1 16,11-5 1-16,8-7-1 15,10-4 0-15,4-6 0 16,3-3 0-16,3-7 0 0,2-3 0 16,5-2-2-1,4-3 0-15,11 12-8 16,-4 2-23-16,20 17-2 15,-2 7-6-15,-1 14-4 0</inkml:trace>
  <inkml:trace contextRef="#ctx0" brushRef="#br0" timeOffset="147016.2">21253 15120 50 0,'17'2'39'0,"-17"-2"0"0,0 0-6 16,-8-15-19-1,8 15-4-15,0 0 0 16,0 0-4-16,-13-10-2 15,13 10-2-15,0 0 0 0,0 0-1 16,0 0-1 0,-12-2 0-16,12 2 1 15,-20 3-1-15,3-3 0 0,-6-1 0 16,-5-1 1-16,-2-3 0 15,-3-2-1-15,1-3 1 16,4-1 0 0,5 0 0-16,5 1 0 0,8 2-1 15,10 8 1-15,-8-11-1 16,8 11 0-16,0 0 0 15,0 0-1 1,11 10 1-16,-11-10-1 0,5 18 1 16,-3-7-1-16,-1 3 1 0,-1 1-1 15,0 1 1 1,0 3 0-16,0 3 0 15,0 0-1-15,3 1 1 16,0 3 0-16,2-2 0 0,2-1-1 16,5-2 1-1,8-5 0-15,4-3 0 0,10-2-1 16,5-4 1-1,9-1 0-15,3-1 0 0,3 2 0 16,-2 4 0-16,0 5-1 16,-9 4 1-16,-10 6 2 15,-11 5-2-15,-16 1 1 0,-16 2 0 16,-17-4 0-1,-15-4 0-15,-14-6 0 16,-5-9 0 0,-3-7-1-16,4-4 0 0,6-6 0 0,12 0-1 15,16-1 1-15,26 7-1 16,0 0 0-1,28-9 0-15,18 12 0 0,15-1 0 16,12-1 1-16,12-2 0 16,7-4 0-16,-1-6 0 15,-3-4-1 1,-8-6 1-16,-8-6-1 0,-14-2 1 15,-16-5-1-15,-17-1 1 16,-15 0-1-16,-14-3 0 16,-12 1 2-16,-11 4-2 0,-11 6 1 15,-5 6 0 1,-2 15 0-16,0 11 0 0,5 11 1 15,4 11-1 1,13 10 0-16,11 4 1 0,16 3 0 16,15-2-1-1,12-6 1-15,14-11-1 0,10-5-1 16,5-16-3-1,11-5-2-15,-13-22-16 0,12-1-15 16,-13-23 0-16,1-8-3 0,-15-19-1 16</inkml:trace>
  <inkml:trace contextRef="#ctx0" brushRef="#br0" timeOffset="147186.2">22262 14834 67 0,'2'-11'36'16,"-2"11"0"0,3 32-3-16,-7 9-24 15,6 22-2-15,-3 9-2 0,6 12 0 16,2 2-2-16,1-1-2 15,0-4-3-15,1-14-2 16,6-7-9 0,-14-25-20-16,6-15-4 0,-7-20-2 15,-17-11-3-15</inkml:trace>
  <inkml:trace contextRef="#ctx0" brushRef="#br0" timeOffset="147316.2">22182 15222 65 0,'20'-17'35'0,"14"6"-4"15,18 7-7 1,13 1-49-16,7 1-5 0,11-3-5 15,6-2-3 1</inkml:trace>
  <inkml:trace contextRef="#ctx0" brushRef="#br0" timeOffset="147836.2">23864 15250 67 0,'11'-18'37'0,"5"1"0"16,-16-11-3-16,3 5-25 0,-18-5-1 15,0 9-4 1,-12 4-1-16,-4 13-1 16,-6 11 0-16,-1 12-2 15,-3 12 1-15,6 9-1 16,4 7 0-16,8 4 1 15,11-3 0-15,12 2-1 16,18-4 2-16,11-6-2 0,17-7 0 16,8-7-3-1,10-1-3-15,-9-19-19 0,12-1-12 16,-15-20-1-16,-3-5-3 15,-19-16-3-15</inkml:trace>
  <inkml:trace contextRef="#ctx0" brushRef="#br0" timeOffset="148216.2">24069 14876 49 0,'13'-15'36'15,"-1"4"-1"1,12 4-3-16,9-8-19 0,20 9-4 16,4-5-4-16,16 4-2 15,8 0-1-15,7 3 0 16,-3 2-1-16,-3 6 0 0,-10 3-1 15,-14 10 1 1,-16 7 1-16,-17 9-1 16,-20 14 1-16,-18 10 1 15,-15 6 0-15,-10 6 1 0,-8 0-2 16,-1 2 2-1,4-6-2-15,7-3-1 16,12-8-3-16,9-17-22 0,23 2-11 16,11-19-4-16,20-5-3 15,4-14-5-15</inkml:trace>
  <inkml:trace contextRef="#ctx0" brushRef="#br0" timeOffset="148816.2">25480 15277 60 0,'0'0'37'0,"0"0"-3"0,23-5-3 16,4-1-23 0,17 9-3-16,11-7-1 0,17 5-1 15,9-2-1 1,9 5-1-16,-2 0-2 0,-10 0-2 15,1 9-14 1,-28-10-15-16,-17 5-3 0,-34-8-2 16,0 0-3-16</inkml:trace>
  <inkml:trace contextRef="#ctx0" brushRef="#br0" timeOffset="149046.21">25614 15468 0 0,'-2'12'30'0,"1"0"2"15,1-12-1-15,-6 19-12 16,-4-19 1-16,12 11-4 0,-2-11-3 16,0 0-2-1,15 1-3-15,20 2-1 0,12-4-2 16,18 1-3-1,12 1-7-15,0-7-27 0,19 4-4 16,-6-9-2 0,3 3-5-16</inkml:trace>
  <inkml:trace contextRef="#ctx0" brushRef="#br0" timeOffset="149546.21">27171 15445 72 0,'0'0'39'0,"12"-5"-1"16,-12 5-4-16,15-10-23 15,-15 10-3-15,14-12-3 16,-4 0-1-16,6 0-1 16,3-4-2-1,7-4-1-15,4 1 0 0,2-2 0 16,6 3 0-16,1 4-1 15,4 6 0-15,2 7 1 16,3 7-1-16,-1 8 1 0,1 2 0 16,0 5-1-1,5 1 1-15,1 0 0 0,3-4 0 16,4-2 0-1,4-9 0-15,4-4 0 0,5-7 0 16,5-5 0 0,3-4 0-16,2-1 0 0,6-3 0 15,2-2 0-15,6 5 0 16,0 4 0-16,5 7 0 15,3 6 1-15,1 7-1 0,4 3 0 16,3 8-2 0,0 0-3-16,9 11-28 15,-19-17-6-15,-3-4-3 16,-16-15-8-16</inkml:trace>
  <inkml:trace contextRef="#ctx0" brushRef="#br0" timeOffset="150546.21">21847 16440 69 0,'17'1'38'16,"-6"9"0"-16,7 13-5 0,-3 6-29 15,1 12-1-15,-4 8-2 16,2 6 1-16,-3-5-1 15,5 0 3-15,-3-3-2 0,1-10 0 16,1-10 0 0,5-8 1-16,0-18 0 15,6-7 0-15,-2-11-1 16,1-8 0-16,-4-8-1 0,1 1-1 15,-1-4 2 1,-2 2-2-16,-1 11 0 16,-1 6-1-16,1 13 1 0,2 14 0 15,2 9 0-15,8 7 0 16,4 5-1-16,4 6 0 15,7-3 1 1,7-7 1-16,3-18 0 0,0-4-1 16,-2-16 0-16,-3-14 1 15,-6-14-1-15,-5-7 1 16,-13-6 0-1,-6 3-1-15,-7 14-2 0,-5-3-5 16,11 32-17-16,-6-1-13 0,6 10-5 16,1 1-1-1,9 9-5-15</inkml:trace>
  <inkml:trace contextRef="#ctx0" brushRef="#br0" timeOffset="151497.21">23751 16201 73 0,'5'-15'40'0,"-8"3"-4"16,3 12-1-16,-1 22-33 0,-6 9-2 15,-3 7 2 1,1 16-1-16,1 10 2 15,1 11-2-15,-5 7 0 16,0-10-1-16,0-5 0 0,-1-6 0 16,1-8 0-16,5-14 1 15,3-21-1 1,4-18 0-16,8-13 0 0,2-11 0 15,5-9-1-15,2-3 0 16,3 0 1-16,-3 1-1 16,2 10 0-1,0 8 1-15,-1 16-2 0,-2 16 2 16,-3 9 0-16,1 3 0 15,0 3 0-15,5 6 2 16,4-8-1-16,8-4 0 16,6-16 0-16,6-9-1 15,6-15 1-15,5-2 0 0,5-16 0 16,-1-3 0-1,-7-7 1-15,-9-5-2 16,-8 8 1-16,-11 2 0 16,-13 8-1-16,-11 3 0 0,-9 12 0 15,-8 7-1-15,-4 12 1 16,-1 8-1-16,-1 6 0 15,4 6 1-15,8 7-1 16,10 4 1-16,14 2 0 16,14-2 1-16,14-11 0 15,10 2 0-15,10-13-1 16,5-12 1-16,0-9 0 0,0-5 0 15,-10-8 0 1,-6-3-1-16,-9-1 0 0,-6-6 0 16,-4 2 0-1,-2 7 0-15,-2 3 0 16,1 4 0-16,2 3 0 0,5 6-1 15,5 10 1 1,1 12 0-16,-2 10 0 0,0 11-1 16,-4 10 2-16,-4 6-1 15,-5 5-1-15,-7 0 2 16,-4 0-1-1,-2-7 1-15,2-11-1 0,-1-9 1 16,3-13-1-16,4-8 0 16,5-14 1-16,3-5-1 15,2-10 1-15,3-10-2 0,0-5 0 16,-4-6 1-1,-2-5-1-15,-7 0 0 0,-6 1 0 16,-7-1-1 0,-5 7 2-16,-13 10 0 0,-7 3-1 15,-4 12 1 1,-5 14 0-16,-2 1-1 0,2 12 1 15,3 15 0-15,9 4-1 16,14 8 2-16,15 10-2 16,16 1 0-16,21-4-3 15,6-3-12-15,27-1-18 16,-2-19-6-16,8-10-1 15,-3-16-4-15</inkml:trace>
  <inkml:trace contextRef="#ctx0" brushRef="#br0" timeOffset="152217.21">26450 16581 60 0,'-14'-10'40'16,"14"10"-6"-1,28-9-7-15,16 18-18 16,6-8-4-16,19 10-1 16,6 1-2-16,12 3 0 0,1 2-3 15,-7 0-4 1,-2 9-25-16,-24-12-6 15,-15 3-3-15,-19-9-2 0</inkml:trace>
  <inkml:trace contextRef="#ctx0" brushRef="#br0" timeOffset="152547.21">26549 16869 47 0,'0'0'40'0,"0"0"-2"16,11-1-3-16,13-8-24 0,12 20-5 15,5-9-2-15,9 6-3 16,7 7-6-16,-3-6-28 15,8-3-3-15,-7-10-3 0,-9-3-5 16</inkml:trace>
  <inkml:trace contextRef="#ctx0" brushRef="#br0" timeOffset="153487.21">27015 16609 28 0,'15'-19'39'0,"-12"8"-2"16,-7-8-2-1,5 7-18-15,-22-13-5 0,5 8-2 16,-12-3-4 0,1 7-1-16,-8-2 0 15,-1 8-3-15,-3 3-1 0,0 5 0 16,-1 7-1-16,0 6 0 15,4 7 0-15,2 3 0 16,3 5-1 0,5 6 1-16,6 5 0 0,10 3 1 15,14 1 0-15,14 5 1 16,16-7-1-16,18-2 1 15,14-3-1-15,10-6 0 0,7-7 0 16,4-5 0 0,-1-6 0-16,-6-13-1 0,-13 1 1 15,-10-2-1 1,-14-2-2-16,-12 0 0 0,-10 2-4 15,-21 1-17 1,0 0-15-16,-13-10-2 0,0 11-5 16,-8-3-1-1</inkml:trace>
  <inkml:trace contextRef="#ctx0" brushRef="#br0" timeOffset="154148.21">27765 16373 4 0,'-15'2'34'16,"2"0"1"0,-5-4 1-16,18 2-17 0,-30-3-1 15,30 3-3 1,-25-4-2-16,25 4-3 0,-13-7-1 15,13 7-2 1,0 0-3-16,16-16 0 0,2 7-3 16,7 3 1-1,6-3-2-15,5-1 1 0,3 7-2 16,2 0 0-16,-2 10 1 15,0 6-1-15,-7 6 2 16,-5 8-2-16,-9 11 1 0,-11 12-1 16,-12 7 0-1,-11 3 2-15,-12-6-2 16,-11 6 0-16,-10-2 0 15,-5-2 1-15,-1-8-1 0,2-6 1 16,8-10 0 0,8-1 1-16,14 2-2 15,15-5 2-15,17-6 0 0,16-3 0 16,16-5 0-16,11-4 0 15,7 1-1-15,5-4-2 16,4 2-4 0,-10-9-28-16,5 6-2 0,-9-10-6 0,-5 2-3 15</inkml:trace>
  <inkml:trace contextRef="#ctx0" brushRef="#br0" timeOffset="154428.21">28709 16702 47 0,'0'0'41'0,"2"-12"-3"16,18 13-2-16,6-11-24 0,21 17-3 16,2-10-4-1,10 11 1-15,2-5-5 0,-1 3-2 16,-1 9-6-1,-17-8-6-15,0 10-24 0,-22-6-1 16,-6 9-3 0,-16-6-3-16</inkml:trace>
  <inkml:trace contextRef="#ctx0" brushRef="#br0" timeOffset="154618.21">28775 16940 24 0,'-21'0'38'16,"9"5"0"-16,12-5-2 0,0 0-19 15,0 0-5 1,39 1-2-16,-8 2-3 0,20 9-2 16,5-1-1-16,7 1-8 0,15 13-25 15,-10-9-8 1,8 1-3-16,-9-10-2 0</inkml:trace>
  <inkml:trace contextRef="#ctx0" brushRef="#br0" timeOffset="155268.21">29948 17040 30 0,'0'0'41'15,"-13"5"-1"-15,13-5-2 16,0 0-20-16,13-1-10 0,-13 1-3 15,26-4 1 1,-7-6-1-16,9 2-2 0,2-10-2 16,8-1 0-1,3-5 0-15,4 1-1 0,1-8 1 16,2-2-2-1,-3 13 1-15,3 3-1 0,3 7 1 16,-3 10-1-16,5 9 0 16,0 0 1-16,0 14-1 15,3 7 1-15,13-6 1 16,6 2 0-16,11-1 0 15,12-7 0-15,13 3-3 0,5-8-8 16,25 4-25 0,7-7-4-16,10-13-5 15,-2-10-4-15</inkml:trace>
  <inkml:trace contextRef="#ctx0" brushRef="#br0" timeOffset="158768.22">26464 3117 40 0,'48'-67'37'0,"-10"21"-4"15,-21 18-2-15,-17 28-26 0,-21 23-4 16,-17 39-1-16,-20 34-1 0,-20 23 1 16,-22 25 0-1,-20 25-1-15,-16 16 0 16,-14 7-3-1,-10 4 4-15,-4-3-1 0,3-13 1 0,8-13-1 16,21-23-1 0,17-24 1-16,28-26 0 15,26-21 0-15,32-24 0 0,29-28 1 16,35-26 0-16,26-27-1 15,25-23 2-15,21-18-2 16,21-17-1 0,17-19 1-16,10-17-1 0,-2-15 1 15,-1-4 0-15,-10-6 0 16,-11 0 0-16,-12-7 1 15,-15-4 1 1,-16 2 0-16,-16 8 0 0,-7 11 2 16,-9 13-3-16,-5 10 2 0,1 19-1 15,4 28 0 1,6 25-1-16,9 27 2 0,10 28 0 31,14 28 2-31,13 29-1 0,13 35-2 0,16 23 1 16,13 19 0-1,11 16 0-15,7 13-1 0,4 6-1 16,1-2-2-1,-3-11 2-15,-8-13 0 0,-19-13 0 16,-20-8-1-16,-26-14 0 16,-26-14 0-16,-32-10 0 15,-33-6-1-15,-39-8 0 0,-32-7 1 16,-32-6 4-1,-39-4-2-15,-37-8 1 16,-32-5-1-16,-38-10 2 16,-28-9-1-16,-26-12 2 15,-21-9-2-15,-20-11-4 0,-6-8 1 16,9-1-6-1,1-10-8-15,30 4-17 0,29 2-3 16,36 3-1-16</inkml:trace>
  <inkml:trace contextRef="#ctx0" brushRef="#br0" timeOffset="159168.22">24209 5376 25 0,'0'0'38'0,"6"10"-2"0,0 10-3 0,-1 6-17 15,3 22-15 1,-3 22 0-16,2 15 0 0,1 15-1 16,4 8 1-1,8 8-2-15,3 0 1 0,8 0 0 16,8-10 0-1,8-15 0-15,9-15 1 0,17-15-1 16,14-17 0-16,14-16 0 16,17-17-1-16,18-12 0 15,17-13 0-15,21-8 1 16,13-10-2-16,19-4 1 15,13-1 0-15,20 0 1 16,17 3-1-16,14 4 2 16,8 7-1-16,4 6 1 15,-2 8-1-15,-13 3 1 0,-20 3-1 16,-26 3-6-1,-39-4-20-15,-25-7-5 0,-29-7-3 16,-38-15-2 0</inkml:trace>
  <inkml:trace contextRef="#ctx0" brushRef="#br0" timeOffset="159388.22">28890 5323 31 0,'-1'66'39'0,"-9"26"-4"0,-7 23-4 15,-1 14-32 1,-16 25-23-16,6 15-4 16,-10-18-9-16,16-16-1 15</inkml:trace>
  <inkml:trace contextRef="#ctx0" brushRef="#br0" timeOffset="160329.22">26971 3409 32 0,'0'0'33'0,"-22"28"-2"0,10 11-3 0,0 20-26 16,-1 23 0-1,1 27 0-15,1 21 0 0,7 14 0 16,1 11 1 0,6 15-1-16,-1 5 0 0,-2 5-2 15,-7-4 4 1,-6-6-3-16,0-6-2 0,-8-6-18 15,5-10-11-15,5-18-3 16,6-23-3-16</inkml:trace>
  <inkml:trace contextRef="#ctx0" brushRef="#br0" timeOffset="160889.22">26915 5870 23 0,'18'-9'30'0,"10"9"-2"0,1-6-1 15,10 1-27-15,3 5 0 0,8-1 1 16,4 0 0 0,7-6 2-16,6 1 2 15,-6-4 0-15,-1 5 1 16,-9 0-2-16,-6 9-1 0,-15 5 0 15,-8 13-1 1,-12 10 1-16,-8 10-3 16,-10 11 2-16,-1 10-2 15,-4 2 1-15,2 3-1 0,0-1 0 16,2-7-2-16,4-4-6 15,-8-14-19 1,6-17-5-16,-12-17-1 0,-5-16-1 16</inkml:trace>
  <inkml:trace contextRef="#ctx0" brushRef="#br0" timeOffset="161149.22">26842 5661 0 0,'-20'-13'24'16,"8"27"-1"-1,-5 20 3-15,-2 20-21 0,-1 23 0 16,-8 10 1 0,2 13 2-16,-3 2 2 0,6 3-2 15,2-15 0 1,13-2 1-16,6-21-2 0,20-9 0 15,9-20-3-15,19-12 1 16,12-15-4 0,11-14-10-16,19-5-20 0,8-9-3 15,-2-4-5 1,-13-2-1-16</inkml:trace>
  <inkml:trace contextRef="#ctx0" brushRef="#br0" timeOffset="161359.22">27026 6227 13 0,'3'40'2'0,"-1"-3"-3"0</inkml:trace>
  <inkml:trace contextRef="#ctx0" brushRef="#br0" timeOffset="166460.23">27354 6184 5 0,'0'0'16'0,"0"0"-9"16,13-5-4 0,-13 5-2-16,0 0 0 0,0 0 2 15,0 0 0-15,0 0 7 16,0 0 0-16,0 0 1 15,0 0-1 1,0 0 2-16,0 0-3 0,0 0 1 16,0 0-4-16,0 0-3 15,5-11-2-15,-5 11-1 16,0 0-1-16,0 0 1 0,0 0 0 15,0 0 0 1,0 0 0-16,0 0 0 0,0 0 0 16,0 0 0-1,0 0 0-15,0 0 1 0,0 0-1 16,0 0-1-1,0 0 1-15,-15 4-1 0,15-4 0 16,-13 1 0 0,13-1-1-16,-15 0 1 0,15 0 0 15,-12 3-1-15,12-3 1 0,0 0-1 16,-10 8 2-1,10-8-1-15,0 0-1 16,-18 9 0-16,18-9 1 16,-20 6-2-16,20-6 0 0,-22 4-4 15,10-2-1 1,-1-2-4-16,-2-1-14 15,15 1 0-15</inkml:trace>
  <inkml:trace contextRef="#ctx0" brushRef="#br0" timeOffset="167970.23">27206 6207 8 0,'0'0'12'0,"0"0"0"0,0 0 1 16,-12-7-1-1,12 7-2-15,0 0 0 0,0 0 0 16,0 0-2-16,0 0 0 15,0 0-2-15,0 0-2 16,-1-11 0-16,1 11-1 0,0 0-1 16,0 0 1-1,-8-17-2-15,8 17 3 16,-12-17 0-16,12 17-2 15,-17-22 2-15,7 10-1 0,-4-2 0 16,0-2-1 0,-7-3 0-16,0 1-1 15,-6-4 0-15,-3-2 0 0,-4-2 0 16,-3-4-1-16,-7-5 1 15,-3-6-1-15,-7-3 1 16,-5-4-1 0,-11-6 2-16,-6-1-2 0,-10-4-1 15,-6-1 2-15,-13-3-2 16,-11 3 0-16,-12-6 0 15,-15-3 1-15,-11-4-1 0,-14-3 0 16,-14-2 3 0,-16-2-2-16,-11-4 1 0,-11 3 0 15,-10 0 0 1,-6 4 1-16,-11 4-1 0,-4 3 0 15,-5 2 0 1,-9 3 0-16,-9 5 0 0,-3 1-1 16,-6 4 0-1,-2 4 1-15,-2 7-1 0,3 4 0 16,1 6 0-16,4 8-1 0,3 3 1 15,7 7 0 1,4 2 0-16,1 7 0 16,5 2-1-1,5 4 1-15,4 3 0 0,7 3 0 0,11 2 0 16,11 4 0-1,8 3 0-15,10 2 0 16,13 2 0-16,13 2 0 16,16 3 0-16,11 0 1 0,11 1-2 15,12-3 1-15,13 2 0 16,13 1 0-1,16-2-1-15,8-2-1 0,14 7-6 16,3-9-20-16,14 2-3 16,4-10-4-16,8-8-3 15</inkml:trace>
  <inkml:trace contextRef="#ctx0" brushRef="#br0" timeOffset="169040.23">14700 4299 44 0,'-13'-17'34'0,"4"-1"-3"15,5-3-4-15,11-3-20 0,15 6-4 16,9 1-3 0,19 2-1-16,31 2 0 0,23-2 0 15,28 1 1 1,23-2 1-16,8-1-1 15,3 5 1-15,-5 0 1 16,-15 6-1-16,-21 2 0 0,-24 6 0 16,-30 4-1-1,-23 7 0-15,-20 4 0 0,-11 5-1 16,-13 6 1-16,-5 2 0 15,-2 1-1-15,3 5 1 16,1-1 0-16,5 2 0 16,4 2 0-16,6 3 1 15,2-2-1-15,11 4 1 16,-6 1-1-16,-2 0-1 15,-3-1 2-15,-5-3-2 16,-8-3 2-16,-7-5-1 16,-17-5 1-16,-15-6-2 15,-17-5 2-15,-15-3 0 0,-16-5 0 16,-11 0 0-1,-11 0-1-15,-8-1 1 0,-3 3-1 16,-2 2 0 0,0 4-1-16,6 3 1 0,6 5-1 15,6 1 0 1,10 0 0-16,9-4-1 0,13-3-1 15,12-15 0-15,16-5-1 16,11-12 1-16,14-11 1 16,5-12-1-16,6-6 1 0,0-7-1 15,2-2 1 1,-6-1-1-16,-2 6-4 15,-11-3-2-15,4 9-4 16,-12 1-3-16,4 8 0 0,-4-2 1 16,12 8 7-1,-1-1 7-15,9 3 4 16,7 4 8-16,-3 0 3 0,9 8 2 15,-5 11 0-15,12-7-2 16,-12 7-4-16,8 28-4 16,-6 3-1-1,1 11-4-15,-2 9 0 0,-1 8-11 16,7 6-16-1,5 3-4-15,-3-15-5 0</inkml:trace>
  <inkml:trace contextRef="#ctx0" brushRef="#br0" timeOffset="170590.24">15418 4886 4 0,'-1'-13'4'16,"1"13"2"-16,0-18 3 15,3 6-1-15,-3 12 1 0,17-20 4 16,-2 12-2 0,-7-3-2-16,6 5 2 0,-5-6-3 15,-9 12-1 1,7-29-2-16,-20 8 1 0,-16-9-3 15,-11-5 1 1,-19-11-2-16,-17-7 0 0,-20-10 0 16,-15-10 0-1,-15-8 1-15,-6-4-1 0,-21-4 1 16,-10-1-1-16,-14-5 1 15,-14 1 2-15,-25-5-1 16,-18 3 0-16,-30-4 1 16,-19 8-1-16,-25 0 0 15,-19 4 0-15,-22 7 1 0,-7 14-4 16,-8 12 2-1,3 19 0-15,12 11-3 16,14 13 3-16,23 9-4 16,31 13 1-16,35 5-1 15,36 2 1-15,44 2-1 0,36-4-2 16,35 0 3-1,34-5-3-15,40-7 3 0,21-3-1 16,39-5 1 0,12-10 0-16,15-5 1 0,6-2-2 15,7-6-1 1,1-7 1-16,2-1-2 0,-5-10 1 15,-7-4 0-15,-11-3 0 0,-5-1 0 16,-7 0 1 0,-5 4 1-16,-8 6 0 0,-11 4 0 15,-9 12 0 1,-8 10 0-16,-6 18 1 0,-27-7-1 15,-14 15 0 1,-20 9 1-16,-20 9-1 0,-22 8 0 16,-16 7 0-1,-12 5 0-15,-2 9 1 0,8 7 1 16,19 8-1-16,26 4 1 15,43 9 0 1,42 4 0-16,43 10 0 0,48 9-3 16,34 4-26-16,29-1-7 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19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103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09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3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7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27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67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687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2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158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440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D4AA4-06ED-49A9-944C-64C0C35D43A3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EE747B-C4E8-4A14-89D2-577C05307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4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customXml" Target="../ink/ink2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.xml"/><Relationship Id="rId13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3.emf"/><Relationship Id="rId12" Type="http://schemas.openxmlformats.org/officeDocument/2006/relationships/customXml" Target="../ink/ink26.xml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.xml"/><Relationship Id="rId11" Type="http://schemas.openxmlformats.org/officeDocument/2006/relationships/image" Target="../media/image25.emf"/><Relationship Id="rId5" Type="http://schemas.openxmlformats.org/officeDocument/2006/relationships/image" Target="../media/image22.emf"/><Relationship Id="rId15" Type="http://schemas.openxmlformats.org/officeDocument/2006/relationships/image" Target="../media/image27.emf"/><Relationship Id="rId10" Type="http://schemas.openxmlformats.org/officeDocument/2006/relationships/customXml" Target="../ink/ink25.xml"/><Relationship Id="rId4" Type="http://schemas.openxmlformats.org/officeDocument/2006/relationships/customXml" Target="../ink/ink22.xml"/><Relationship Id="rId9" Type="http://schemas.openxmlformats.org/officeDocument/2006/relationships/image" Target="../media/image24.emf"/><Relationship Id="rId14" Type="http://schemas.openxmlformats.org/officeDocument/2006/relationships/customXml" Target="../ink/ink2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customXml" Target="../ink/ink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3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6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.xml"/><Relationship Id="rId5" Type="http://schemas.openxmlformats.org/officeDocument/2006/relationships/image" Target="../media/image5.emf"/><Relationship Id="rId4" Type="http://schemas.openxmlformats.org/officeDocument/2006/relationships/customXml" Target="../ink/ink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19360" y="261720"/>
              <a:ext cx="2058840" cy="5781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3240" y="247680"/>
                <a:ext cx="2079360" cy="580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8537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43480" y="1211760"/>
              <a:ext cx="10530360" cy="3317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400" y="1197360"/>
                <a:ext cx="10555560" cy="333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5812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03520" y="1075680"/>
              <a:ext cx="10664280" cy="3601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7400" y="1061640"/>
                <a:ext cx="10685160" cy="362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4650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1440" y="415080"/>
              <a:ext cx="10649160" cy="5763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8120" y="407520"/>
                <a:ext cx="10668600" cy="578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8181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87920" y="1433520"/>
              <a:ext cx="8960040" cy="4155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3960" y="1424880"/>
                <a:ext cx="8971560" cy="417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3054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160" y="274680"/>
              <a:ext cx="11381400" cy="6062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480" y="266760"/>
                <a:ext cx="11406960" cy="607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7611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49040" y="454320"/>
              <a:ext cx="9417240" cy="5168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000" y="439200"/>
                <a:ext cx="9438480" cy="519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22038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9840" y="255240"/>
              <a:ext cx="11603520" cy="6240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5080" y="239040"/>
                <a:ext cx="11623680" cy="626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943000" y="3651480"/>
              <a:ext cx="7908120" cy="24494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28600" y="3647880"/>
                <a:ext cx="7935480" cy="246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44232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91520" y="716040"/>
              <a:ext cx="1469880" cy="798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73880" y="651960"/>
                <a:ext cx="1505880" cy="9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742400" y="3171960"/>
              <a:ext cx="1562760" cy="895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1880" y="3095640"/>
                <a:ext cx="1601640" cy="10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7813080" y="907920"/>
              <a:ext cx="1087560" cy="348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92920" y="838440"/>
                <a:ext cx="1126080" cy="49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7623720" y="1011960"/>
              <a:ext cx="1518120" cy="675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605720" y="933480"/>
                <a:ext cx="1553400" cy="82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4350240" y="817200"/>
              <a:ext cx="76320" cy="4176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36200" y="754200"/>
                <a:ext cx="104400" cy="53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4154400" y="726120"/>
              <a:ext cx="458640" cy="319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140000" y="632160"/>
                <a:ext cx="497160" cy="46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" name="Ink 7"/>
              <p14:cNvContentPartPr/>
              <p14:nvPr/>
            </p14:nvContentPartPr>
            <p14:xfrm>
              <a:off x="292320" y="382320"/>
              <a:ext cx="11688840" cy="61646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6840" y="367920"/>
                <a:ext cx="11720160" cy="618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916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80800" y="359280"/>
              <a:ext cx="10972440" cy="5684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5320" y="343800"/>
                <a:ext cx="10996920" cy="570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7135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86280" y="341640"/>
              <a:ext cx="10455480" cy="5879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0440" y="325800"/>
                <a:ext cx="10478520" cy="590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805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62000" y="133200"/>
              <a:ext cx="12006000" cy="63284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640" y="123840"/>
                <a:ext cx="12027960" cy="63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262440" y="172800"/>
              <a:ext cx="9953280" cy="5893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8400" y="157320"/>
                <a:ext cx="9977760" cy="592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53504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18800" y="971640"/>
              <a:ext cx="7010280" cy="3823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2960" y="956160"/>
                <a:ext cx="7040880" cy="385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0068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86280" y="209160"/>
              <a:ext cx="9357480" cy="6170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1240" y="195120"/>
                <a:ext cx="9376200" cy="619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78782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80200" y="381240"/>
              <a:ext cx="8714520" cy="4025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76240" y="365400"/>
                <a:ext cx="8728920" cy="404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82074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060560" y="2202120"/>
              <a:ext cx="8631720" cy="13960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6600" y="2191320"/>
                <a:ext cx="8642160" cy="142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1298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46680" y="110160"/>
              <a:ext cx="11507760" cy="6140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3000" y="95760"/>
                <a:ext cx="11533320" cy="615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94998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760320" y="499320"/>
              <a:ext cx="11293560" cy="5935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5200" y="483840"/>
                <a:ext cx="11318040" cy="596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5838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329200" y="2293200"/>
              <a:ext cx="7617600" cy="9331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8040" y="2282400"/>
                <a:ext cx="7642080" cy="9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439200" y="98640"/>
              <a:ext cx="11752560" cy="6391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5160" y="83880"/>
                <a:ext cx="11772720" cy="64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49920" y="1419480"/>
              <a:ext cx="11283120" cy="3420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4440" y="1413720"/>
                <a:ext cx="11304360" cy="343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0796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54680" y="1121040"/>
              <a:ext cx="9424800" cy="3024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3520" y="1109520"/>
                <a:ext cx="9450000" cy="304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4104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64600" y="291600"/>
              <a:ext cx="11549880" cy="6086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9480" y="282960"/>
                <a:ext cx="11570400" cy="610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4555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74680" y="583560"/>
              <a:ext cx="11185920" cy="5843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3160" y="574200"/>
                <a:ext cx="11201040" cy="586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8741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58200" y="829800"/>
              <a:ext cx="11675880" cy="5538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2720" y="814680"/>
                <a:ext cx="11705400" cy="555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3863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49920" y="232200"/>
              <a:ext cx="11166840" cy="6287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8040" y="219240"/>
                <a:ext cx="11183760" cy="631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2970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54818" y="-531000"/>
              <a:ext cx="11625480" cy="6212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49778" y="-544681"/>
                <a:ext cx="11644560" cy="623160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522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15389</TotalTime>
  <Words>0</Words>
  <Application>Microsoft Office PowerPoint</Application>
  <PresentationFormat>Widescreen</PresentationFormat>
  <Paragraphs>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Kimberly</dc:creator>
  <cp:lastModifiedBy>Kimberly Tripp Randal</cp:lastModifiedBy>
  <cp:revision>22</cp:revision>
  <dcterms:created xsi:type="dcterms:W3CDTF">2014-06-09T14:50:24Z</dcterms:created>
  <dcterms:modified xsi:type="dcterms:W3CDTF">2021-03-29T15:51:39Z</dcterms:modified>
</cp:coreProperties>
</file>

<file path=docProps/thumbnail.jpeg>
</file>